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handoutMasterIdLst>
    <p:handoutMasterId r:id="rId19"/>
  </p:handoutMasterIdLst>
  <p:sldIdLst>
    <p:sldId id="256" r:id="rId2"/>
    <p:sldId id="258" r:id="rId3"/>
    <p:sldId id="301" r:id="rId4"/>
    <p:sldId id="303" r:id="rId5"/>
    <p:sldId id="292" r:id="rId6"/>
    <p:sldId id="293" r:id="rId7"/>
    <p:sldId id="295" r:id="rId8"/>
    <p:sldId id="296" r:id="rId9"/>
    <p:sldId id="305" r:id="rId10"/>
    <p:sldId id="260" r:id="rId11"/>
    <p:sldId id="297" r:id="rId12"/>
    <p:sldId id="298" r:id="rId13"/>
    <p:sldId id="299" r:id="rId14"/>
    <p:sldId id="300" r:id="rId15"/>
    <p:sldId id="304" r:id="rId16"/>
    <p:sldId id="286" r:id="rId17"/>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0000"/>
    <a:srgbClr val="000066"/>
    <a:srgbClr val="333333"/>
    <a:srgbClr val="DDDDDD"/>
    <a:srgbClr val="C5C5C5"/>
    <a:srgbClr val="C0C0C0"/>
    <a:srgbClr val="FFFFFF"/>
    <a:srgbClr val="70A8DA"/>
    <a:srgbClr val="357DA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27" autoAdjust="0"/>
    <p:restoredTop sz="99635" autoAdjust="0"/>
  </p:normalViewPr>
  <p:slideViewPr>
    <p:cSldViewPr>
      <p:cViewPr varScale="1">
        <p:scale>
          <a:sx n="70" d="100"/>
          <a:sy n="70" d="100"/>
        </p:scale>
        <p:origin x="1272" y="60"/>
      </p:cViewPr>
      <p:guideLst>
        <p:guide orient="horz" pos="2160"/>
        <p:guide pos="2880"/>
      </p:guideLst>
    </p:cSldViewPr>
  </p:slideViewPr>
  <p:notesTextViewPr>
    <p:cViewPr>
      <p:scale>
        <a:sx n="100" d="100"/>
        <a:sy n="100" d="100"/>
      </p:scale>
      <p:origin x="0" y="0"/>
    </p:cViewPr>
  </p:notesTextViewPr>
  <p:notesViewPr>
    <p:cSldViewPr>
      <p:cViewPr varScale="1">
        <p:scale>
          <a:sx n="51" d="100"/>
          <a:sy n="51" d="100"/>
        </p:scale>
        <p:origin x="-1146" y="-108"/>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DAAAA528-A86E-4807-9954-96FCA65C78FA}" type="datetimeFigureOut">
              <a:rPr lang="en-US" smtClean="0"/>
              <a:pPr/>
              <a:t>3/31/2020</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BD919191-B684-42FA-A8AA-679D08D6D5AC}" type="slidenum">
              <a:rPr lang="en-US" smtClean="0"/>
              <a:pPr/>
              <a:t>‹#›</a:t>
            </a:fld>
            <a:endParaRPr lang="en-US"/>
          </a:p>
        </p:txBody>
      </p:sp>
    </p:spTree>
    <p:extLst>
      <p:ext uri="{BB962C8B-B14F-4D97-AF65-F5344CB8AC3E}">
        <p14:creationId xmlns:p14="http://schemas.microsoft.com/office/powerpoint/2010/main" val="330593105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1024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1024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1024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4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1024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85A77F36-C0E9-435B-A23E-C02F8ADA1E40}" type="slidenum">
              <a:rPr lang="en-US"/>
              <a:pPr/>
              <a:t>‹#›</a:t>
            </a:fld>
            <a:endParaRPr lang="en-US"/>
          </a:p>
        </p:txBody>
      </p:sp>
    </p:spTree>
    <p:extLst>
      <p:ext uri="{BB962C8B-B14F-4D97-AF65-F5344CB8AC3E}">
        <p14:creationId xmlns:p14="http://schemas.microsoft.com/office/powerpoint/2010/main" val="15687385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5A77F36-C0E9-435B-A23E-C02F8ADA1E40}" type="slidenum">
              <a:rPr lang="en-US" smtClean="0"/>
              <a:pPr/>
              <a:t>1</a:t>
            </a:fld>
            <a:endParaRPr lang="en-US"/>
          </a:p>
        </p:txBody>
      </p:sp>
    </p:spTree>
    <p:extLst>
      <p:ext uri="{BB962C8B-B14F-4D97-AF65-F5344CB8AC3E}">
        <p14:creationId xmlns:p14="http://schemas.microsoft.com/office/powerpoint/2010/main" val="13988276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5A77F36-C0E9-435B-A23E-C02F8ADA1E40}" type="slidenum">
              <a:rPr lang="en-US" smtClean="0"/>
              <a:pPr/>
              <a:t>2</a:t>
            </a:fld>
            <a:endParaRPr lang="en-US"/>
          </a:p>
        </p:txBody>
      </p:sp>
    </p:spTree>
    <p:extLst>
      <p:ext uri="{BB962C8B-B14F-4D97-AF65-F5344CB8AC3E}">
        <p14:creationId xmlns:p14="http://schemas.microsoft.com/office/powerpoint/2010/main" val="25925854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97F9E0A-F4D8-4FCF-A26E-CAE93A67EB08}" type="slidenum">
              <a:rPr lang="en-US"/>
              <a:pPr/>
              <a:t>10</a:t>
            </a:fld>
            <a:endParaRPr lang="en-US"/>
          </a:p>
        </p:txBody>
      </p:sp>
      <p:sp>
        <p:nvSpPr>
          <p:cNvPr id="11266" name="Rectangle 2"/>
          <p:cNvSpPr>
            <a:spLocks noGrp="1" noRot="1" noChangeAspect="1" noChangeArrowheads="1" noTextEdit="1"/>
          </p:cNvSpPr>
          <p:nvPr>
            <p:ph type="sldImg"/>
          </p:nvPr>
        </p:nvSpPr>
        <p:spPr>
          <a:xfrm>
            <a:off x="1144588" y="685800"/>
            <a:ext cx="4572000" cy="3429000"/>
          </a:xfrm>
          <a:ln/>
        </p:spPr>
      </p:sp>
      <p:sp>
        <p:nvSpPr>
          <p:cNvPr id="11267" name="Rectangle 3"/>
          <p:cNvSpPr>
            <a:spLocks noGrp="1" noChangeArrowheads="1"/>
          </p:cNvSpPr>
          <p:nvPr>
            <p:ph type="body" idx="1"/>
          </p:nvPr>
        </p:nvSpPr>
        <p:spPr/>
        <p:txBody>
          <a:bodyPr/>
          <a:lstStyle/>
          <a:p>
            <a:r>
              <a:rPr lang="en-US"/>
              <a:t>Content Layouts</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5A77F36-C0E9-435B-A23E-C02F8ADA1E40}" type="slidenum">
              <a:rPr lang="en-US" smtClean="0"/>
              <a:pPr/>
              <a:t>11</a:t>
            </a:fld>
            <a:endParaRPr lang="en-US"/>
          </a:p>
        </p:txBody>
      </p:sp>
    </p:spTree>
    <p:extLst>
      <p:ext uri="{BB962C8B-B14F-4D97-AF65-F5344CB8AC3E}">
        <p14:creationId xmlns:p14="http://schemas.microsoft.com/office/powerpoint/2010/main" val="25962139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5A77F36-C0E9-435B-A23E-C02F8ADA1E40}" type="slidenum">
              <a:rPr lang="en-US" smtClean="0"/>
              <a:pPr/>
              <a:t>12</a:t>
            </a:fld>
            <a:endParaRPr lang="en-US"/>
          </a:p>
        </p:txBody>
      </p:sp>
    </p:spTree>
    <p:extLst>
      <p:ext uri="{BB962C8B-B14F-4D97-AF65-F5344CB8AC3E}">
        <p14:creationId xmlns:p14="http://schemas.microsoft.com/office/powerpoint/2010/main" val="25962139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5A77F36-C0E9-435B-A23E-C02F8ADA1E40}" type="slidenum">
              <a:rPr lang="en-US" smtClean="0"/>
              <a:pPr/>
              <a:t>13</a:t>
            </a:fld>
            <a:endParaRPr lang="en-US"/>
          </a:p>
        </p:txBody>
      </p:sp>
    </p:spTree>
    <p:extLst>
      <p:ext uri="{BB962C8B-B14F-4D97-AF65-F5344CB8AC3E}">
        <p14:creationId xmlns:p14="http://schemas.microsoft.com/office/powerpoint/2010/main" val="25962139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5A77F36-C0E9-435B-A23E-C02F8ADA1E40}" type="slidenum">
              <a:rPr lang="en-US" smtClean="0"/>
              <a:pPr/>
              <a:t>14</a:t>
            </a:fld>
            <a:endParaRPr lang="en-US"/>
          </a:p>
        </p:txBody>
      </p:sp>
    </p:spTree>
    <p:extLst>
      <p:ext uri="{BB962C8B-B14F-4D97-AF65-F5344CB8AC3E}">
        <p14:creationId xmlns:p14="http://schemas.microsoft.com/office/powerpoint/2010/main" val="25962139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5A77F36-C0E9-435B-A23E-C02F8ADA1E40}" type="slidenum">
              <a:rPr lang="en-US" smtClean="0"/>
              <a:pPr/>
              <a:t>15</a:t>
            </a:fld>
            <a:endParaRPr lang="en-US"/>
          </a:p>
        </p:txBody>
      </p:sp>
    </p:spTree>
    <p:extLst>
      <p:ext uri="{BB962C8B-B14F-4D97-AF65-F5344CB8AC3E}">
        <p14:creationId xmlns:p14="http://schemas.microsoft.com/office/powerpoint/2010/main" val="2596213973"/>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jpeg"/><Relationship Id="rId7" Type="http://schemas.openxmlformats.org/officeDocument/2006/relationships/image" Target="../media/image8.png"/><Relationship Id="rId2" Type="http://schemas.openxmlformats.org/officeDocument/2006/relationships/image" Target="../media/image3.jpeg"/><Relationship Id="rId1" Type="http://schemas.openxmlformats.org/officeDocument/2006/relationships/slideMaster" Target="../slideMasters/slideMaster1.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sp>
        <p:nvSpPr>
          <p:cNvPr id="3145" name="Rectangle 73"/>
          <p:cNvSpPr>
            <a:spLocks noChangeArrowheads="1"/>
          </p:cNvSpPr>
          <p:nvPr/>
        </p:nvSpPr>
        <p:spPr bwMode="gray">
          <a:xfrm>
            <a:off x="1698625" y="3705225"/>
            <a:ext cx="742950" cy="742950"/>
          </a:xfrm>
          <a:prstGeom prst="rect">
            <a:avLst/>
          </a:prstGeom>
          <a:solidFill>
            <a:schemeClr val="accent1">
              <a:alpha val="50000"/>
            </a:schemeClr>
          </a:solidFill>
          <a:ln w="9525">
            <a:noFill/>
            <a:miter lim="800000"/>
            <a:headEnd/>
            <a:tailEnd/>
          </a:ln>
          <a:effectLst/>
        </p:spPr>
        <p:txBody>
          <a:bodyPr wrap="none" anchor="ctr"/>
          <a:lstStyle/>
          <a:p>
            <a:endParaRPr lang="en-US"/>
          </a:p>
        </p:txBody>
      </p:sp>
      <p:sp>
        <p:nvSpPr>
          <p:cNvPr id="3116" name="Rectangle 44" descr="3"/>
          <p:cNvSpPr>
            <a:spLocks noChangeArrowheads="1"/>
          </p:cNvSpPr>
          <p:nvPr/>
        </p:nvSpPr>
        <p:spPr bwMode="gray">
          <a:xfrm>
            <a:off x="2492375" y="4510088"/>
            <a:ext cx="742950" cy="744537"/>
          </a:xfrm>
          <a:prstGeom prst="rect">
            <a:avLst/>
          </a:prstGeom>
          <a:blipFill dpi="0" rotWithShape="1">
            <a:blip r:embed="rId2" cstate="print"/>
            <a:srcRect/>
            <a:stretch>
              <a:fillRect/>
            </a:stretch>
          </a:blipFill>
          <a:ln w="9525">
            <a:noFill/>
            <a:miter lim="800000"/>
            <a:headEnd/>
            <a:tailEnd/>
          </a:ln>
          <a:effectLst/>
        </p:spPr>
        <p:txBody>
          <a:bodyPr wrap="none" anchor="ctr"/>
          <a:lstStyle/>
          <a:p>
            <a:endParaRPr lang="en-US"/>
          </a:p>
        </p:txBody>
      </p:sp>
      <p:sp>
        <p:nvSpPr>
          <p:cNvPr id="3106" name="Rectangle 34" descr="5"/>
          <p:cNvSpPr>
            <a:spLocks noChangeArrowheads="1"/>
          </p:cNvSpPr>
          <p:nvPr/>
        </p:nvSpPr>
        <p:spPr bwMode="gray">
          <a:xfrm>
            <a:off x="915988" y="4510088"/>
            <a:ext cx="742950" cy="744537"/>
          </a:xfrm>
          <a:prstGeom prst="rect">
            <a:avLst/>
          </a:prstGeom>
          <a:blipFill dpi="0" rotWithShape="1">
            <a:blip r:embed="rId3" cstate="print"/>
            <a:srcRect/>
            <a:stretch>
              <a:fillRect/>
            </a:stretch>
          </a:blipFill>
          <a:ln w="9525">
            <a:noFill/>
            <a:miter lim="800000"/>
            <a:headEnd/>
            <a:tailEnd/>
          </a:ln>
          <a:effectLst/>
        </p:spPr>
        <p:txBody>
          <a:bodyPr wrap="none" anchor="ctr"/>
          <a:lstStyle/>
          <a:p>
            <a:endParaRPr lang="en-US"/>
          </a:p>
        </p:txBody>
      </p:sp>
      <p:sp>
        <p:nvSpPr>
          <p:cNvPr id="3131" name="Rectangle 59"/>
          <p:cNvSpPr>
            <a:spLocks noChangeArrowheads="1"/>
          </p:cNvSpPr>
          <p:nvPr/>
        </p:nvSpPr>
        <p:spPr bwMode="gray">
          <a:xfrm>
            <a:off x="1703388" y="5314950"/>
            <a:ext cx="742950" cy="742950"/>
          </a:xfrm>
          <a:prstGeom prst="rect">
            <a:avLst/>
          </a:prstGeom>
          <a:solidFill>
            <a:srgbClr val="DDDDDD"/>
          </a:solidFill>
          <a:ln w="9525">
            <a:noFill/>
            <a:miter lim="800000"/>
            <a:headEnd/>
            <a:tailEnd/>
          </a:ln>
          <a:effectLst/>
        </p:spPr>
        <p:txBody>
          <a:bodyPr wrap="none" anchor="ctr"/>
          <a:lstStyle/>
          <a:p>
            <a:endParaRPr lang="en-US"/>
          </a:p>
        </p:txBody>
      </p:sp>
      <p:sp>
        <p:nvSpPr>
          <p:cNvPr id="3126" name="Rectangle 54"/>
          <p:cNvSpPr>
            <a:spLocks noChangeArrowheads="1"/>
          </p:cNvSpPr>
          <p:nvPr/>
        </p:nvSpPr>
        <p:spPr bwMode="gray">
          <a:xfrm>
            <a:off x="128588" y="3705225"/>
            <a:ext cx="742950" cy="742950"/>
          </a:xfrm>
          <a:prstGeom prst="rect">
            <a:avLst/>
          </a:prstGeom>
          <a:solidFill>
            <a:srgbClr val="DDDDDD"/>
          </a:solidFill>
          <a:ln w="9525">
            <a:noFill/>
            <a:miter lim="800000"/>
            <a:headEnd/>
            <a:tailEnd/>
          </a:ln>
          <a:effectLst/>
        </p:spPr>
        <p:txBody>
          <a:bodyPr wrap="none" anchor="ctr"/>
          <a:lstStyle/>
          <a:p>
            <a:endParaRPr lang="en-US"/>
          </a:p>
        </p:txBody>
      </p:sp>
      <p:sp>
        <p:nvSpPr>
          <p:cNvPr id="3128" name="Rectangle 56"/>
          <p:cNvSpPr>
            <a:spLocks noChangeArrowheads="1"/>
          </p:cNvSpPr>
          <p:nvPr/>
        </p:nvSpPr>
        <p:spPr bwMode="gray">
          <a:xfrm>
            <a:off x="2492375" y="3705225"/>
            <a:ext cx="742950" cy="742950"/>
          </a:xfrm>
          <a:prstGeom prst="rect">
            <a:avLst/>
          </a:prstGeom>
          <a:solidFill>
            <a:srgbClr val="DDDDDD"/>
          </a:solidFill>
          <a:ln w="9525">
            <a:noFill/>
            <a:miter lim="800000"/>
            <a:headEnd/>
            <a:tailEnd/>
          </a:ln>
          <a:effectLst/>
        </p:spPr>
        <p:txBody>
          <a:bodyPr wrap="none" anchor="ctr"/>
          <a:lstStyle/>
          <a:p>
            <a:endParaRPr lang="en-US"/>
          </a:p>
        </p:txBody>
      </p:sp>
      <p:grpSp>
        <p:nvGrpSpPr>
          <p:cNvPr id="3147" name="Group 75"/>
          <p:cNvGrpSpPr>
            <a:grpSpLocks/>
          </p:cNvGrpSpPr>
          <p:nvPr/>
        </p:nvGrpSpPr>
        <p:grpSpPr bwMode="auto">
          <a:xfrm>
            <a:off x="112713" y="5954713"/>
            <a:ext cx="8936037" cy="631825"/>
            <a:chOff x="71" y="3751"/>
            <a:chExt cx="5629" cy="398"/>
          </a:xfrm>
        </p:grpSpPr>
        <p:sp>
          <p:nvSpPr>
            <p:cNvPr id="3096" name="Freeform 24"/>
            <p:cNvSpPr>
              <a:spLocks/>
            </p:cNvSpPr>
            <p:nvPr userDrawn="1"/>
          </p:nvSpPr>
          <p:spPr bwMode="gray">
            <a:xfrm>
              <a:off x="71" y="3751"/>
              <a:ext cx="5626" cy="349"/>
            </a:xfrm>
            <a:custGeom>
              <a:avLst/>
              <a:gdLst/>
              <a:ahLst/>
              <a:cxnLst>
                <a:cxn ang="0">
                  <a:pos x="5626" y="349"/>
                </a:cxn>
                <a:cxn ang="0">
                  <a:pos x="0" y="349"/>
                </a:cxn>
                <a:cxn ang="0">
                  <a:pos x="0" y="187"/>
                </a:cxn>
                <a:cxn ang="0">
                  <a:pos x="0" y="114"/>
                </a:cxn>
                <a:cxn ang="0">
                  <a:pos x="4064" y="118"/>
                </a:cxn>
                <a:cxn ang="0">
                  <a:pos x="4329" y="0"/>
                </a:cxn>
                <a:cxn ang="0">
                  <a:pos x="5623" y="0"/>
                </a:cxn>
                <a:cxn ang="0">
                  <a:pos x="5626" y="349"/>
                </a:cxn>
              </a:cxnLst>
              <a:rect l="0" t="0" r="r" b="b"/>
              <a:pathLst>
                <a:path w="5626" h="349">
                  <a:moveTo>
                    <a:pt x="5626" y="349"/>
                  </a:moveTo>
                  <a:lnTo>
                    <a:pt x="0" y="349"/>
                  </a:lnTo>
                  <a:lnTo>
                    <a:pt x="0" y="187"/>
                  </a:lnTo>
                  <a:lnTo>
                    <a:pt x="0" y="114"/>
                  </a:lnTo>
                  <a:cubicBezTo>
                    <a:pt x="678" y="103"/>
                    <a:pt x="3343" y="137"/>
                    <a:pt x="4064" y="118"/>
                  </a:cubicBezTo>
                  <a:lnTo>
                    <a:pt x="4329" y="0"/>
                  </a:lnTo>
                  <a:lnTo>
                    <a:pt x="5623" y="0"/>
                  </a:lnTo>
                  <a:lnTo>
                    <a:pt x="5626" y="349"/>
                  </a:lnTo>
                  <a:close/>
                </a:path>
              </a:pathLst>
            </a:custGeom>
            <a:solidFill>
              <a:schemeClr val="tx1"/>
            </a:solidFill>
            <a:ln w="9525">
              <a:noFill/>
              <a:round/>
              <a:headEnd/>
              <a:tailEnd/>
            </a:ln>
            <a:effectLst/>
          </p:spPr>
          <p:txBody>
            <a:bodyPr/>
            <a:lstStyle/>
            <a:p>
              <a:endParaRPr lang="en-US"/>
            </a:p>
          </p:txBody>
        </p:sp>
        <p:sp>
          <p:nvSpPr>
            <p:cNvPr id="3097" name="Freeform 25"/>
            <p:cNvSpPr>
              <a:spLocks/>
            </p:cNvSpPr>
            <p:nvPr userDrawn="1"/>
          </p:nvSpPr>
          <p:spPr bwMode="gray">
            <a:xfrm>
              <a:off x="71" y="3800"/>
              <a:ext cx="5626" cy="349"/>
            </a:xfrm>
            <a:custGeom>
              <a:avLst/>
              <a:gdLst/>
              <a:ahLst/>
              <a:cxnLst>
                <a:cxn ang="0">
                  <a:pos x="5626" y="349"/>
                </a:cxn>
                <a:cxn ang="0">
                  <a:pos x="0" y="349"/>
                </a:cxn>
                <a:cxn ang="0">
                  <a:pos x="0" y="187"/>
                </a:cxn>
                <a:cxn ang="0">
                  <a:pos x="0" y="114"/>
                </a:cxn>
                <a:cxn ang="0">
                  <a:pos x="4082" y="118"/>
                </a:cxn>
                <a:cxn ang="0">
                  <a:pos x="4345" y="0"/>
                </a:cxn>
                <a:cxn ang="0">
                  <a:pos x="5623" y="6"/>
                </a:cxn>
                <a:cxn ang="0">
                  <a:pos x="5626" y="349"/>
                </a:cxn>
              </a:cxnLst>
              <a:rect l="0" t="0" r="r" b="b"/>
              <a:pathLst>
                <a:path w="5626" h="349">
                  <a:moveTo>
                    <a:pt x="5626" y="349"/>
                  </a:moveTo>
                  <a:lnTo>
                    <a:pt x="0" y="349"/>
                  </a:lnTo>
                  <a:lnTo>
                    <a:pt x="0" y="187"/>
                  </a:lnTo>
                  <a:lnTo>
                    <a:pt x="0" y="114"/>
                  </a:lnTo>
                  <a:cubicBezTo>
                    <a:pt x="680" y="103"/>
                    <a:pt x="3358" y="137"/>
                    <a:pt x="4082" y="118"/>
                  </a:cubicBezTo>
                  <a:lnTo>
                    <a:pt x="4345" y="0"/>
                  </a:lnTo>
                  <a:lnTo>
                    <a:pt x="5623" y="6"/>
                  </a:lnTo>
                  <a:lnTo>
                    <a:pt x="5626" y="349"/>
                  </a:lnTo>
                  <a:close/>
                </a:path>
              </a:pathLst>
            </a:custGeom>
            <a:solidFill>
              <a:schemeClr val="bg1"/>
            </a:solidFill>
            <a:ln w="9525">
              <a:noFill/>
              <a:round/>
              <a:headEnd/>
              <a:tailEnd/>
            </a:ln>
            <a:effectLst/>
          </p:spPr>
          <p:txBody>
            <a:bodyPr/>
            <a:lstStyle/>
            <a:p>
              <a:endParaRPr lang="en-US"/>
            </a:p>
          </p:txBody>
        </p:sp>
        <p:sp>
          <p:nvSpPr>
            <p:cNvPr id="3098" name="Freeform 26"/>
            <p:cNvSpPr>
              <a:spLocks/>
            </p:cNvSpPr>
            <p:nvPr userDrawn="1"/>
          </p:nvSpPr>
          <p:spPr bwMode="gray">
            <a:xfrm>
              <a:off x="4209" y="3833"/>
              <a:ext cx="1491" cy="88"/>
            </a:xfrm>
            <a:custGeom>
              <a:avLst/>
              <a:gdLst/>
              <a:ahLst/>
              <a:cxnLst>
                <a:cxn ang="0">
                  <a:pos x="0" y="84"/>
                </a:cxn>
                <a:cxn ang="0">
                  <a:pos x="223" y="0"/>
                </a:cxn>
                <a:cxn ang="0">
                  <a:pos x="1491" y="0"/>
                </a:cxn>
                <a:cxn ang="0">
                  <a:pos x="1488" y="60"/>
                </a:cxn>
                <a:cxn ang="0">
                  <a:pos x="383" y="59"/>
                </a:cxn>
                <a:cxn ang="0">
                  <a:pos x="273" y="88"/>
                </a:cxn>
                <a:cxn ang="0">
                  <a:pos x="0" y="84"/>
                </a:cxn>
              </a:cxnLst>
              <a:rect l="0" t="0" r="r" b="b"/>
              <a:pathLst>
                <a:path w="1491" h="88">
                  <a:moveTo>
                    <a:pt x="0" y="84"/>
                  </a:moveTo>
                  <a:lnTo>
                    <a:pt x="223" y="0"/>
                  </a:lnTo>
                  <a:lnTo>
                    <a:pt x="1491" y="0"/>
                  </a:lnTo>
                  <a:lnTo>
                    <a:pt x="1488" y="60"/>
                  </a:lnTo>
                  <a:lnTo>
                    <a:pt x="383" y="59"/>
                  </a:lnTo>
                  <a:lnTo>
                    <a:pt x="273" y="88"/>
                  </a:lnTo>
                  <a:lnTo>
                    <a:pt x="0" y="84"/>
                  </a:lnTo>
                  <a:close/>
                </a:path>
              </a:pathLst>
            </a:custGeom>
            <a:solidFill>
              <a:srgbClr val="FFFFFF">
                <a:alpha val="30000"/>
              </a:srgbClr>
            </a:solidFill>
            <a:ln w="9525">
              <a:noFill/>
              <a:round/>
              <a:headEnd/>
              <a:tailEnd/>
            </a:ln>
            <a:effectLst/>
          </p:spPr>
          <p:txBody>
            <a:bodyPr/>
            <a:lstStyle/>
            <a:p>
              <a:endParaRPr lang="en-US"/>
            </a:p>
          </p:txBody>
        </p:sp>
      </p:grpSp>
      <p:grpSp>
        <p:nvGrpSpPr>
          <p:cNvPr id="3079" name="Group 7"/>
          <p:cNvGrpSpPr>
            <a:grpSpLocks/>
          </p:cNvGrpSpPr>
          <p:nvPr/>
        </p:nvGrpSpPr>
        <p:grpSpPr bwMode="auto">
          <a:xfrm rot="10800000">
            <a:off x="6003925" y="1778000"/>
            <a:ext cx="2768600" cy="779463"/>
            <a:chOff x="1566" y="164"/>
            <a:chExt cx="1455" cy="425"/>
          </a:xfrm>
        </p:grpSpPr>
        <p:sp>
          <p:nvSpPr>
            <p:cNvPr id="3080" name="Freeform 8"/>
            <p:cNvSpPr>
              <a:spLocks/>
            </p:cNvSpPr>
            <p:nvPr/>
          </p:nvSpPr>
          <p:spPr bwMode="gray">
            <a:xfrm>
              <a:off x="1892" y="468"/>
              <a:ext cx="39" cy="121"/>
            </a:xfrm>
            <a:custGeom>
              <a:avLst/>
              <a:gdLst/>
              <a:ahLst/>
              <a:cxnLst>
                <a:cxn ang="0">
                  <a:pos x="37" y="36"/>
                </a:cxn>
                <a:cxn ang="0">
                  <a:pos x="35" y="36"/>
                </a:cxn>
                <a:cxn ang="0">
                  <a:pos x="30" y="36"/>
                </a:cxn>
                <a:cxn ang="0">
                  <a:pos x="22" y="34"/>
                </a:cxn>
                <a:cxn ang="0">
                  <a:pos x="15" y="30"/>
                </a:cxn>
                <a:cxn ang="0">
                  <a:pos x="7" y="23"/>
                </a:cxn>
                <a:cxn ang="0">
                  <a:pos x="3" y="13"/>
                </a:cxn>
                <a:cxn ang="0">
                  <a:pos x="0" y="0"/>
                </a:cxn>
                <a:cxn ang="0">
                  <a:pos x="3" y="0"/>
                </a:cxn>
                <a:cxn ang="0">
                  <a:pos x="7" y="1"/>
                </a:cxn>
                <a:cxn ang="0">
                  <a:pos x="15" y="3"/>
                </a:cxn>
                <a:cxn ang="0">
                  <a:pos x="23" y="5"/>
                </a:cxn>
                <a:cxn ang="0">
                  <a:pos x="30" y="11"/>
                </a:cxn>
                <a:cxn ang="0">
                  <a:pos x="37" y="20"/>
                </a:cxn>
                <a:cxn ang="0">
                  <a:pos x="39" y="34"/>
                </a:cxn>
                <a:cxn ang="0">
                  <a:pos x="39" y="121"/>
                </a:cxn>
                <a:cxn ang="0">
                  <a:pos x="37" y="121"/>
                </a:cxn>
                <a:cxn ang="0">
                  <a:pos x="37" y="36"/>
                </a:cxn>
              </a:cxnLst>
              <a:rect l="0" t="0" r="r" b="b"/>
              <a:pathLst>
                <a:path w="39" h="121">
                  <a:moveTo>
                    <a:pt x="37" y="36"/>
                  </a:moveTo>
                  <a:lnTo>
                    <a:pt x="35" y="36"/>
                  </a:lnTo>
                  <a:lnTo>
                    <a:pt x="30" y="36"/>
                  </a:lnTo>
                  <a:lnTo>
                    <a:pt x="22" y="34"/>
                  </a:lnTo>
                  <a:lnTo>
                    <a:pt x="15" y="30"/>
                  </a:lnTo>
                  <a:lnTo>
                    <a:pt x="7" y="23"/>
                  </a:lnTo>
                  <a:lnTo>
                    <a:pt x="3" y="13"/>
                  </a:lnTo>
                  <a:lnTo>
                    <a:pt x="0" y="0"/>
                  </a:lnTo>
                  <a:lnTo>
                    <a:pt x="3" y="0"/>
                  </a:lnTo>
                  <a:lnTo>
                    <a:pt x="7" y="1"/>
                  </a:lnTo>
                  <a:lnTo>
                    <a:pt x="15" y="3"/>
                  </a:lnTo>
                  <a:lnTo>
                    <a:pt x="23" y="5"/>
                  </a:lnTo>
                  <a:lnTo>
                    <a:pt x="30" y="11"/>
                  </a:lnTo>
                  <a:lnTo>
                    <a:pt x="37" y="20"/>
                  </a:lnTo>
                  <a:lnTo>
                    <a:pt x="39" y="34"/>
                  </a:lnTo>
                  <a:lnTo>
                    <a:pt x="39" y="121"/>
                  </a:lnTo>
                  <a:lnTo>
                    <a:pt x="37" y="121"/>
                  </a:lnTo>
                  <a:lnTo>
                    <a:pt x="37" y="36"/>
                  </a:lnTo>
                  <a:close/>
                </a:path>
              </a:pathLst>
            </a:custGeom>
            <a:solidFill>
              <a:srgbClr val="D7D7D7"/>
            </a:solidFill>
            <a:ln w="0">
              <a:solidFill>
                <a:srgbClr val="D7D7D7"/>
              </a:solidFill>
              <a:prstDash val="solid"/>
              <a:round/>
              <a:headEnd/>
              <a:tailEnd/>
            </a:ln>
          </p:spPr>
          <p:txBody>
            <a:bodyPr/>
            <a:lstStyle/>
            <a:p>
              <a:endParaRPr lang="en-US"/>
            </a:p>
          </p:txBody>
        </p:sp>
        <p:sp>
          <p:nvSpPr>
            <p:cNvPr id="3081" name="Freeform 9"/>
            <p:cNvSpPr>
              <a:spLocks/>
            </p:cNvSpPr>
            <p:nvPr/>
          </p:nvSpPr>
          <p:spPr bwMode="gray">
            <a:xfrm>
              <a:off x="2271" y="450"/>
              <a:ext cx="45" cy="139"/>
            </a:xfrm>
            <a:custGeom>
              <a:avLst/>
              <a:gdLst/>
              <a:ahLst/>
              <a:cxnLst>
                <a:cxn ang="0">
                  <a:pos x="3" y="42"/>
                </a:cxn>
                <a:cxn ang="0">
                  <a:pos x="6" y="42"/>
                </a:cxn>
                <a:cxn ang="0">
                  <a:pos x="12" y="42"/>
                </a:cxn>
                <a:cxn ang="0">
                  <a:pos x="20" y="39"/>
                </a:cxn>
                <a:cxn ang="0">
                  <a:pos x="29" y="35"/>
                </a:cxn>
                <a:cxn ang="0">
                  <a:pos x="37" y="27"/>
                </a:cxn>
                <a:cxn ang="0">
                  <a:pos x="43" y="17"/>
                </a:cxn>
                <a:cxn ang="0">
                  <a:pos x="45" y="2"/>
                </a:cxn>
                <a:cxn ang="0">
                  <a:pos x="43" y="0"/>
                </a:cxn>
                <a:cxn ang="0">
                  <a:pos x="37" y="2"/>
                </a:cxn>
                <a:cxn ang="0">
                  <a:pos x="29" y="3"/>
                </a:cxn>
                <a:cxn ang="0">
                  <a:pos x="19" y="7"/>
                </a:cxn>
                <a:cxn ang="0">
                  <a:pos x="11" y="14"/>
                </a:cxn>
                <a:cxn ang="0">
                  <a:pos x="4" y="23"/>
                </a:cxn>
                <a:cxn ang="0">
                  <a:pos x="0" y="39"/>
                </a:cxn>
                <a:cxn ang="0">
                  <a:pos x="0" y="139"/>
                </a:cxn>
                <a:cxn ang="0">
                  <a:pos x="3" y="139"/>
                </a:cxn>
                <a:cxn ang="0">
                  <a:pos x="3" y="42"/>
                </a:cxn>
              </a:cxnLst>
              <a:rect l="0" t="0" r="r" b="b"/>
              <a:pathLst>
                <a:path w="45" h="139">
                  <a:moveTo>
                    <a:pt x="3" y="42"/>
                  </a:moveTo>
                  <a:lnTo>
                    <a:pt x="6" y="42"/>
                  </a:lnTo>
                  <a:lnTo>
                    <a:pt x="12" y="42"/>
                  </a:lnTo>
                  <a:lnTo>
                    <a:pt x="20" y="39"/>
                  </a:lnTo>
                  <a:lnTo>
                    <a:pt x="29" y="35"/>
                  </a:lnTo>
                  <a:lnTo>
                    <a:pt x="37" y="27"/>
                  </a:lnTo>
                  <a:lnTo>
                    <a:pt x="43" y="17"/>
                  </a:lnTo>
                  <a:lnTo>
                    <a:pt x="45" y="2"/>
                  </a:lnTo>
                  <a:lnTo>
                    <a:pt x="43" y="0"/>
                  </a:lnTo>
                  <a:lnTo>
                    <a:pt x="37" y="2"/>
                  </a:lnTo>
                  <a:lnTo>
                    <a:pt x="29" y="3"/>
                  </a:lnTo>
                  <a:lnTo>
                    <a:pt x="19" y="7"/>
                  </a:lnTo>
                  <a:lnTo>
                    <a:pt x="11" y="14"/>
                  </a:lnTo>
                  <a:lnTo>
                    <a:pt x="4" y="23"/>
                  </a:lnTo>
                  <a:lnTo>
                    <a:pt x="0" y="39"/>
                  </a:lnTo>
                  <a:lnTo>
                    <a:pt x="0" y="139"/>
                  </a:lnTo>
                  <a:lnTo>
                    <a:pt x="3" y="139"/>
                  </a:lnTo>
                  <a:lnTo>
                    <a:pt x="3" y="42"/>
                  </a:lnTo>
                  <a:close/>
                </a:path>
              </a:pathLst>
            </a:custGeom>
            <a:solidFill>
              <a:srgbClr val="D7D7D7"/>
            </a:solidFill>
            <a:ln w="0">
              <a:solidFill>
                <a:srgbClr val="D7D7D7"/>
              </a:solidFill>
              <a:prstDash val="solid"/>
              <a:round/>
              <a:headEnd/>
              <a:tailEnd/>
            </a:ln>
          </p:spPr>
          <p:txBody>
            <a:bodyPr/>
            <a:lstStyle/>
            <a:p>
              <a:endParaRPr lang="en-US"/>
            </a:p>
          </p:txBody>
        </p:sp>
        <p:sp>
          <p:nvSpPr>
            <p:cNvPr id="3082" name="Freeform 10"/>
            <p:cNvSpPr>
              <a:spLocks/>
            </p:cNvSpPr>
            <p:nvPr/>
          </p:nvSpPr>
          <p:spPr bwMode="gray">
            <a:xfrm>
              <a:off x="1765" y="378"/>
              <a:ext cx="146" cy="211"/>
            </a:xfrm>
            <a:custGeom>
              <a:avLst/>
              <a:gdLst/>
              <a:ahLst/>
              <a:cxnLst>
                <a:cxn ang="0">
                  <a:pos x="68" y="67"/>
                </a:cxn>
                <a:cxn ang="0">
                  <a:pos x="67" y="67"/>
                </a:cxn>
                <a:cxn ang="0">
                  <a:pos x="60" y="66"/>
                </a:cxn>
                <a:cxn ang="0">
                  <a:pos x="50" y="64"/>
                </a:cxn>
                <a:cxn ang="0">
                  <a:pos x="41" y="62"/>
                </a:cxn>
                <a:cxn ang="0">
                  <a:pos x="29" y="55"/>
                </a:cxn>
                <a:cxn ang="0">
                  <a:pos x="18" y="47"/>
                </a:cxn>
                <a:cxn ang="0">
                  <a:pos x="10" y="35"/>
                </a:cxn>
                <a:cxn ang="0">
                  <a:pos x="3" y="20"/>
                </a:cxn>
                <a:cxn ang="0">
                  <a:pos x="0" y="0"/>
                </a:cxn>
                <a:cxn ang="0">
                  <a:pos x="3" y="0"/>
                </a:cxn>
                <a:cxn ang="0">
                  <a:pos x="10" y="0"/>
                </a:cxn>
                <a:cxn ang="0">
                  <a:pos x="19" y="0"/>
                </a:cxn>
                <a:cxn ang="0">
                  <a:pos x="30" y="2"/>
                </a:cxn>
                <a:cxn ang="0">
                  <a:pos x="41" y="6"/>
                </a:cxn>
                <a:cxn ang="0">
                  <a:pos x="53" y="14"/>
                </a:cxn>
                <a:cxn ang="0">
                  <a:pos x="62" y="25"/>
                </a:cxn>
                <a:cxn ang="0">
                  <a:pos x="69" y="41"/>
                </a:cxn>
                <a:cxn ang="0">
                  <a:pos x="73" y="62"/>
                </a:cxn>
                <a:cxn ang="0">
                  <a:pos x="73" y="60"/>
                </a:cxn>
                <a:cxn ang="0">
                  <a:pos x="73" y="55"/>
                </a:cxn>
                <a:cxn ang="0">
                  <a:pos x="75" y="45"/>
                </a:cxn>
                <a:cxn ang="0">
                  <a:pos x="79" y="36"/>
                </a:cxn>
                <a:cxn ang="0">
                  <a:pos x="84" y="25"/>
                </a:cxn>
                <a:cxn ang="0">
                  <a:pos x="92" y="16"/>
                </a:cxn>
                <a:cxn ang="0">
                  <a:pos x="106" y="8"/>
                </a:cxn>
                <a:cxn ang="0">
                  <a:pos x="123" y="2"/>
                </a:cxn>
                <a:cxn ang="0">
                  <a:pos x="146" y="0"/>
                </a:cxn>
                <a:cxn ang="0">
                  <a:pos x="145" y="2"/>
                </a:cxn>
                <a:cxn ang="0">
                  <a:pos x="145" y="8"/>
                </a:cxn>
                <a:cxn ang="0">
                  <a:pos x="143" y="17"/>
                </a:cxn>
                <a:cxn ang="0">
                  <a:pos x="139" y="28"/>
                </a:cxn>
                <a:cxn ang="0">
                  <a:pos x="134" y="39"/>
                </a:cxn>
                <a:cxn ang="0">
                  <a:pos x="126" y="49"/>
                </a:cxn>
                <a:cxn ang="0">
                  <a:pos x="114" y="59"/>
                </a:cxn>
                <a:cxn ang="0">
                  <a:pos x="98" y="64"/>
                </a:cxn>
                <a:cxn ang="0">
                  <a:pos x="79" y="67"/>
                </a:cxn>
                <a:cxn ang="0">
                  <a:pos x="79" y="211"/>
                </a:cxn>
                <a:cxn ang="0">
                  <a:pos x="68" y="211"/>
                </a:cxn>
                <a:cxn ang="0">
                  <a:pos x="68" y="67"/>
                </a:cxn>
              </a:cxnLst>
              <a:rect l="0" t="0" r="r" b="b"/>
              <a:pathLst>
                <a:path w="146" h="211">
                  <a:moveTo>
                    <a:pt x="68" y="67"/>
                  </a:moveTo>
                  <a:lnTo>
                    <a:pt x="67" y="67"/>
                  </a:lnTo>
                  <a:lnTo>
                    <a:pt x="60" y="66"/>
                  </a:lnTo>
                  <a:lnTo>
                    <a:pt x="50" y="64"/>
                  </a:lnTo>
                  <a:lnTo>
                    <a:pt x="41" y="62"/>
                  </a:lnTo>
                  <a:lnTo>
                    <a:pt x="29" y="55"/>
                  </a:lnTo>
                  <a:lnTo>
                    <a:pt x="18" y="47"/>
                  </a:lnTo>
                  <a:lnTo>
                    <a:pt x="10" y="35"/>
                  </a:lnTo>
                  <a:lnTo>
                    <a:pt x="3" y="20"/>
                  </a:lnTo>
                  <a:lnTo>
                    <a:pt x="0" y="0"/>
                  </a:lnTo>
                  <a:lnTo>
                    <a:pt x="3" y="0"/>
                  </a:lnTo>
                  <a:lnTo>
                    <a:pt x="10" y="0"/>
                  </a:lnTo>
                  <a:lnTo>
                    <a:pt x="19" y="0"/>
                  </a:lnTo>
                  <a:lnTo>
                    <a:pt x="30" y="2"/>
                  </a:lnTo>
                  <a:lnTo>
                    <a:pt x="41" y="6"/>
                  </a:lnTo>
                  <a:lnTo>
                    <a:pt x="53" y="14"/>
                  </a:lnTo>
                  <a:lnTo>
                    <a:pt x="62" y="25"/>
                  </a:lnTo>
                  <a:lnTo>
                    <a:pt x="69" y="41"/>
                  </a:lnTo>
                  <a:lnTo>
                    <a:pt x="73" y="62"/>
                  </a:lnTo>
                  <a:lnTo>
                    <a:pt x="73" y="60"/>
                  </a:lnTo>
                  <a:lnTo>
                    <a:pt x="73" y="55"/>
                  </a:lnTo>
                  <a:lnTo>
                    <a:pt x="75" y="45"/>
                  </a:lnTo>
                  <a:lnTo>
                    <a:pt x="79" y="36"/>
                  </a:lnTo>
                  <a:lnTo>
                    <a:pt x="84" y="25"/>
                  </a:lnTo>
                  <a:lnTo>
                    <a:pt x="92" y="16"/>
                  </a:lnTo>
                  <a:lnTo>
                    <a:pt x="106" y="8"/>
                  </a:lnTo>
                  <a:lnTo>
                    <a:pt x="123" y="2"/>
                  </a:lnTo>
                  <a:lnTo>
                    <a:pt x="146" y="0"/>
                  </a:lnTo>
                  <a:lnTo>
                    <a:pt x="145" y="2"/>
                  </a:lnTo>
                  <a:lnTo>
                    <a:pt x="145" y="8"/>
                  </a:lnTo>
                  <a:lnTo>
                    <a:pt x="143" y="17"/>
                  </a:lnTo>
                  <a:lnTo>
                    <a:pt x="139" y="28"/>
                  </a:lnTo>
                  <a:lnTo>
                    <a:pt x="134" y="39"/>
                  </a:lnTo>
                  <a:lnTo>
                    <a:pt x="126" y="49"/>
                  </a:lnTo>
                  <a:lnTo>
                    <a:pt x="114" y="59"/>
                  </a:lnTo>
                  <a:lnTo>
                    <a:pt x="98" y="64"/>
                  </a:lnTo>
                  <a:lnTo>
                    <a:pt x="79" y="67"/>
                  </a:lnTo>
                  <a:lnTo>
                    <a:pt x="79" y="211"/>
                  </a:lnTo>
                  <a:lnTo>
                    <a:pt x="68" y="211"/>
                  </a:lnTo>
                  <a:lnTo>
                    <a:pt x="68" y="67"/>
                  </a:lnTo>
                  <a:close/>
                </a:path>
              </a:pathLst>
            </a:custGeom>
            <a:solidFill>
              <a:srgbClr val="D7D7D7"/>
            </a:solidFill>
            <a:ln w="0">
              <a:solidFill>
                <a:srgbClr val="D7D7D7"/>
              </a:solidFill>
              <a:prstDash val="solid"/>
              <a:round/>
              <a:headEnd/>
              <a:tailEnd/>
            </a:ln>
          </p:spPr>
          <p:txBody>
            <a:bodyPr/>
            <a:lstStyle/>
            <a:p>
              <a:endParaRPr lang="en-US"/>
            </a:p>
          </p:txBody>
        </p:sp>
        <p:sp>
          <p:nvSpPr>
            <p:cNvPr id="3083" name="Freeform 11"/>
            <p:cNvSpPr>
              <a:spLocks/>
            </p:cNvSpPr>
            <p:nvPr/>
          </p:nvSpPr>
          <p:spPr bwMode="gray">
            <a:xfrm>
              <a:off x="2792" y="378"/>
              <a:ext cx="144" cy="211"/>
            </a:xfrm>
            <a:custGeom>
              <a:avLst/>
              <a:gdLst/>
              <a:ahLst/>
              <a:cxnLst>
                <a:cxn ang="0">
                  <a:pos x="67" y="67"/>
                </a:cxn>
                <a:cxn ang="0">
                  <a:pos x="66" y="67"/>
                </a:cxn>
                <a:cxn ang="0">
                  <a:pos x="59" y="66"/>
                </a:cxn>
                <a:cxn ang="0">
                  <a:pos x="50" y="64"/>
                </a:cxn>
                <a:cxn ang="0">
                  <a:pos x="39" y="62"/>
                </a:cxn>
                <a:cxn ang="0">
                  <a:pos x="28" y="55"/>
                </a:cxn>
                <a:cxn ang="0">
                  <a:pos x="17" y="47"/>
                </a:cxn>
                <a:cxn ang="0">
                  <a:pos x="9" y="35"/>
                </a:cxn>
                <a:cxn ang="0">
                  <a:pos x="2" y="20"/>
                </a:cxn>
                <a:cxn ang="0">
                  <a:pos x="0" y="0"/>
                </a:cxn>
                <a:cxn ang="0">
                  <a:pos x="2" y="0"/>
                </a:cxn>
                <a:cxn ang="0">
                  <a:pos x="9" y="0"/>
                </a:cxn>
                <a:cxn ang="0">
                  <a:pos x="17" y="0"/>
                </a:cxn>
                <a:cxn ang="0">
                  <a:pos x="28" y="2"/>
                </a:cxn>
                <a:cxn ang="0">
                  <a:pos x="40" y="6"/>
                </a:cxn>
                <a:cxn ang="0">
                  <a:pos x="51" y="14"/>
                </a:cxn>
                <a:cxn ang="0">
                  <a:pos x="62" y="25"/>
                </a:cxn>
                <a:cxn ang="0">
                  <a:pos x="69" y="41"/>
                </a:cxn>
                <a:cxn ang="0">
                  <a:pos x="73" y="62"/>
                </a:cxn>
                <a:cxn ang="0">
                  <a:pos x="73" y="60"/>
                </a:cxn>
                <a:cxn ang="0">
                  <a:pos x="73" y="55"/>
                </a:cxn>
                <a:cxn ang="0">
                  <a:pos x="74" y="45"/>
                </a:cxn>
                <a:cxn ang="0">
                  <a:pos x="77" y="36"/>
                </a:cxn>
                <a:cxn ang="0">
                  <a:pos x="82" y="25"/>
                </a:cxn>
                <a:cxn ang="0">
                  <a:pos x="91" y="16"/>
                </a:cxn>
                <a:cxn ang="0">
                  <a:pos x="105" y="8"/>
                </a:cxn>
                <a:cxn ang="0">
                  <a:pos x="121" y="2"/>
                </a:cxn>
                <a:cxn ang="0">
                  <a:pos x="144" y="0"/>
                </a:cxn>
                <a:cxn ang="0">
                  <a:pos x="144" y="2"/>
                </a:cxn>
                <a:cxn ang="0">
                  <a:pos x="144" y="8"/>
                </a:cxn>
                <a:cxn ang="0">
                  <a:pos x="141" y="17"/>
                </a:cxn>
                <a:cxn ang="0">
                  <a:pos x="139" y="28"/>
                </a:cxn>
                <a:cxn ang="0">
                  <a:pos x="133" y="39"/>
                </a:cxn>
                <a:cxn ang="0">
                  <a:pos x="125" y="49"/>
                </a:cxn>
                <a:cxn ang="0">
                  <a:pos x="113" y="59"/>
                </a:cxn>
                <a:cxn ang="0">
                  <a:pos x="97" y="64"/>
                </a:cxn>
                <a:cxn ang="0">
                  <a:pos x="77" y="67"/>
                </a:cxn>
                <a:cxn ang="0">
                  <a:pos x="77" y="211"/>
                </a:cxn>
                <a:cxn ang="0">
                  <a:pos x="67" y="211"/>
                </a:cxn>
                <a:cxn ang="0">
                  <a:pos x="67" y="67"/>
                </a:cxn>
              </a:cxnLst>
              <a:rect l="0" t="0" r="r" b="b"/>
              <a:pathLst>
                <a:path w="144" h="211">
                  <a:moveTo>
                    <a:pt x="67" y="67"/>
                  </a:moveTo>
                  <a:lnTo>
                    <a:pt x="66" y="67"/>
                  </a:lnTo>
                  <a:lnTo>
                    <a:pt x="59" y="66"/>
                  </a:lnTo>
                  <a:lnTo>
                    <a:pt x="50" y="64"/>
                  </a:lnTo>
                  <a:lnTo>
                    <a:pt x="39" y="62"/>
                  </a:lnTo>
                  <a:lnTo>
                    <a:pt x="28" y="55"/>
                  </a:lnTo>
                  <a:lnTo>
                    <a:pt x="17" y="47"/>
                  </a:lnTo>
                  <a:lnTo>
                    <a:pt x="9" y="35"/>
                  </a:lnTo>
                  <a:lnTo>
                    <a:pt x="2" y="20"/>
                  </a:lnTo>
                  <a:lnTo>
                    <a:pt x="0" y="0"/>
                  </a:lnTo>
                  <a:lnTo>
                    <a:pt x="2" y="0"/>
                  </a:lnTo>
                  <a:lnTo>
                    <a:pt x="9" y="0"/>
                  </a:lnTo>
                  <a:lnTo>
                    <a:pt x="17" y="0"/>
                  </a:lnTo>
                  <a:lnTo>
                    <a:pt x="28" y="2"/>
                  </a:lnTo>
                  <a:lnTo>
                    <a:pt x="40" y="6"/>
                  </a:lnTo>
                  <a:lnTo>
                    <a:pt x="51" y="14"/>
                  </a:lnTo>
                  <a:lnTo>
                    <a:pt x="62" y="25"/>
                  </a:lnTo>
                  <a:lnTo>
                    <a:pt x="69" y="41"/>
                  </a:lnTo>
                  <a:lnTo>
                    <a:pt x="73" y="62"/>
                  </a:lnTo>
                  <a:lnTo>
                    <a:pt x="73" y="60"/>
                  </a:lnTo>
                  <a:lnTo>
                    <a:pt x="73" y="55"/>
                  </a:lnTo>
                  <a:lnTo>
                    <a:pt x="74" y="45"/>
                  </a:lnTo>
                  <a:lnTo>
                    <a:pt x="77" y="36"/>
                  </a:lnTo>
                  <a:lnTo>
                    <a:pt x="82" y="25"/>
                  </a:lnTo>
                  <a:lnTo>
                    <a:pt x="91" y="16"/>
                  </a:lnTo>
                  <a:lnTo>
                    <a:pt x="105" y="8"/>
                  </a:lnTo>
                  <a:lnTo>
                    <a:pt x="121" y="2"/>
                  </a:lnTo>
                  <a:lnTo>
                    <a:pt x="144" y="0"/>
                  </a:lnTo>
                  <a:lnTo>
                    <a:pt x="144" y="2"/>
                  </a:lnTo>
                  <a:lnTo>
                    <a:pt x="144" y="8"/>
                  </a:lnTo>
                  <a:lnTo>
                    <a:pt x="141" y="17"/>
                  </a:lnTo>
                  <a:lnTo>
                    <a:pt x="139" y="28"/>
                  </a:lnTo>
                  <a:lnTo>
                    <a:pt x="133" y="39"/>
                  </a:lnTo>
                  <a:lnTo>
                    <a:pt x="125" y="49"/>
                  </a:lnTo>
                  <a:lnTo>
                    <a:pt x="113" y="59"/>
                  </a:lnTo>
                  <a:lnTo>
                    <a:pt x="97" y="64"/>
                  </a:lnTo>
                  <a:lnTo>
                    <a:pt x="77" y="67"/>
                  </a:lnTo>
                  <a:lnTo>
                    <a:pt x="77" y="211"/>
                  </a:lnTo>
                  <a:lnTo>
                    <a:pt x="67" y="211"/>
                  </a:lnTo>
                  <a:lnTo>
                    <a:pt x="67" y="67"/>
                  </a:lnTo>
                  <a:close/>
                </a:path>
              </a:pathLst>
            </a:custGeom>
            <a:solidFill>
              <a:srgbClr val="D7D7D7"/>
            </a:solidFill>
            <a:ln w="0">
              <a:solidFill>
                <a:srgbClr val="D7D7D7"/>
              </a:solidFill>
              <a:prstDash val="solid"/>
              <a:round/>
              <a:headEnd/>
              <a:tailEnd/>
            </a:ln>
          </p:spPr>
          <p:txBody>
            <a:bodyPr/>
            <a:lstStyle/>
            <a:p>
              <a:endParaRPr lang="en-US"/>
            </a:p>
          </p:txBody>
        </p:sp>
        <p:sp>
          <p:nvSpPr>
            <p:cNvPr id="3084" name="Freeform 12"/>
            <p:cNvSpPr>
              <a:spLocks/>
            </p:cNvSpPr>
            <p:nvPr/>
          </p:nvSpPr>
          <p:spPr bwMode="gray">
            <a:xfrm>
              <a:off x="2631" y="457"/>
              <a:ext cx="89" cy="132"/>
            </a:xfrm>
            <a:custGeom>
              <a:avLst/>
              <a:gdLst/>
              <a:ahLst/>
              <a:cxnLst>
                <a:cxn ang="0">
                  <a:pos x="42" y="43"/>
                </a:cxn>
                <a:cxn ang="0">
                  <a:pos x="39" y="42"/>
                </a:cxn>
                <a:cxn ang="0">
                  <a:pos x="33" y="42"/>
                </a:cxn>
                <a:cxn ang="0">
                  <a:pos x="25" y="39"/>
                </a:cxn>
                <a:cxn ang="0">
                  <a:pos x="16" y="35"/>
                </a:cxn>
                <a:cxn ang="0">
                  <a:pos x="8" y="27"/>
                </a:cxn>
                <a:cxn ang="0">
                  <a:pos x="2" y="16"/>
                </a:cxn>
                <a:cxn ang="0">
                  <a:pos x="0" y="0"/>
                </a:cxn>
                <a:cxn ang="0">
                  <a:pos x="2" y="0"/>
                </a:cxn>
                <a:cxn ang="0">
                  <a:pos x="6" y="0"/>
                </a:cxn>
                <a:cxn ang="0">
                  <a:pos x="12" y="1"/>
                </a:cxn>
                <a:cxn ang="0">
                  <a:pos x="21" y="3"/>
                </a:cxn>
                <a:cxn ang="0">
                  <a:pos x="29" y="8"/>
                </a:cxn>
                <a:cxn ang="0">
                  <a:pos x="37" y="15"/>
                </a:cxn>
                <a:cxn ang="0">
                  <a:pos x="42" y="26"/>
                </a:cxn>
                <a:cxn ang="0">
                  <a:pos x="45" y="39"/>
                </a:cxn>
                <a:cxn ang="0">
                  <a:pos x="45" y="38"/>
                </a:cxn>
                <a:cxn ang="0">
                  <a:pos x="45" y="34"/>
                </a:cxn>
                <a:cxn ang="0">
                  <a:pos x="46" y="27"/>
                </a:cxn>
                <a:cxn ang="0">
                  <a:pos x="49" y="20"/>
                </a:cxn>
                <a:cxn ang="0">
                  <a:pos x="54" y="14"/>
                </a:cxn>
                <a:cxn ang="0">
                  <a:pos x="62" y="7"/>
                </a:cxn>
                <a:cxn ang="0">
                  <a:pos x="73" y="3"/>
                </a:cxn>
                <a:cxn ang="0">
                  <a:pos x="89" y="0"/>
                </a:cxn>
                <a:cxn ang="0">
                  <a:pos x="89" y="3"/>
                </a:cxn>
                <a:cxn ang="0">
                  <a:pos x="88" y="10"/>
                </a:cxn>
                <a:cxn ang="0">
                  <a:pos x="87" y="18"/>
                </a:cxn>
                <a:cxn ang="0">
                  <a:pos x="81" y="26"/>
                </a:cxn>
                <a:cxn ang="0">
                  <a:pos x="74" y="34"/>
                </a:cxn>
                <a:cxn ang="0">
                  <a:pos x="64" y="41"/>
                </a:cxn>
                <a:cxn ang="0">
                  <a:pos x="47" y="43"/>
                </a:cxn>
                <a:cxn ang="0">
                  <a:pos x="47" y="132"/>
                </a:cxn>
                <a:cxn ang="0">
                  <a:pos x="42" y="132"/>
                </a:cxn>
                <a:cxn ang="0">
                  <a:pos x="42" y="43"/>
                </a:cxn>
              </a:cxnLst>
              <a:rect l="0" t="0" r="r" b="b"/>
              <a:pathLst>
                <a:path w="89" h="132">
                  <a:moveTo>
                    <a:pt x="42" y="43"/>
                  </a:moveTo>
                  <a:lnTo>
                    <a:pt x="39" y="42"/>
                  </a:lnTo>
                  <a:lnTo>
                    <a:pt x="33" y="42"/>
                  </a:lnTo>
                  <a:lnTo>
                    <a:pt x="25" y="39"/>
                  </a:lnTo>
                  <a:lnTo>
                    <a:pt x="16" y="35"/>
                  </a:lnTo>
                  <a:lnTo>
                    <a:pt x="8" y="27"/>
                  </a:lnTo>
                  <a:lnTo>
                    <a:pt x="2" y="16"/>
                  </a:lnTo>
                  <a:lnTo>
                    <a:pt x="0" y="0"/>
                  </a:lnTo>
                  <a:lnTo>
                    <a:pt x="2" y="0"/>
                  </a:lnTo>
                  <a:lnTo>
                    <a:pt x="6" y="0"/>
                  </a:lnTo>
                  <a:lnTo>
                    <a:pt x="12" y="1"/>
                  </a:lnTo>
                  <a:lnTo>
                    <a:pt x="21" y="3"/>
                  </a:lnTo>
                  <a:lnTo>
                    <a:pt x="29" y="8"/>
                  </a:lnTo>
                  <a:lnTo>
                    <a:pt x="37" y="15"/>
                  </a:lnTo>
                  <a:lnTo>
                    <a:pt x="42" y="26"/>
                  </a:lnTo>
                  <a:lnTo>
                    <a:pt x="45" y="39"/>
                  </a:lnTo>
                  <a:lnTo>
                    <a:pt x="45" y="38"/>
                  </a:lnTo>
                  <a:lnTo>
                    <a:pt x="45" y="34"/>
                  </a:lnTo>
                  <a:lnTo>
                    <a:pt x="46" y="27"/>
                  </a:lnTo>
                  <a:lnTo>
                    <a:pt x="49" y="20"/>
                  </a:lnTo>
                  <a:lnTo>
                    <a:pt x="54" y="14"/>
                  </a:lnTo>
                  <a:lnTo>
                    <a:pt x="62" y="7"/>
                  </a:lnTo>
                  <a:lnTo>
                    <a:pt x="73" y="3"/>
                  </a:lnTo>
                  <a:lnTo>
                    <a:pt x="89" y="0"/>
                  </a:lnTo>
                  <a:lnTo>
                    <a:pt x="89" y="3"/>
                  </a:lnTo>
                  <a:lnTo>
                    <a:pt x="88" y="10"/>
                  </a:lnTo>
                  <a:lnTo>
                    <a:pt x="87" y="18"/>
                  </a:lnTo>
                  <a:lnTo>
                    <a:pt x="81" y="26"/>
                  </a:lnTo>
                  <a:lnTo>
                    <a:pt x="74" y="34"/>
                  </a:lnTo>
                  <a:lnTo>
                    <a:pt x="64" y="41"/>
                  </a:lnTo>
                  <a:lnTo>
                    <a:pt x="47" y="43"/>
                  </a:lnTo>
                  <a:lnTo>
                    <a:pt x="47" y="132"/>
                  </a:lnTo>
                  <a:lnTo>
                    <a:pt x="42" y="132"/>
                  </a:lnTo>
                  <a:lnTo>
                    <a:pt x="42" y="43"/>
                  </a:lnTo>
                  <a:close/>
                </a:path>
              </a:pathLst>
            </a:custGeom>
            <a:solidFill>
              <a:srgbClr val="D7D7D7"/>
            </a:solidFill>
            <a:ln w="0">
              <a:solidFill>
                <a:srgbClr val="D7D7D7"/>
              </a:solidFill>
              <a:prstDash val="solid"/>
              <a:round/>
              <a:headEnd/>
              <a:tailEnd/>
            </a:ln>
          </p:spPr>
          <p:txBody>
            <a:bodyPr/>
            <a:lstStyle/>
            <a:p>
              <a:endParaRPr lang="en-US"/>
            </a:p>
          </p:txBody>
        </p:sp>
        <p:sp>
          <p:nvSpPr>
            <p:cNvPr id="3085" name="Freeform 13"/>
            <p:cNvSpPr>
              <a:spLocks/>
            </p:cNvSpPr>
            <p:nvPr/>
          </p:nvSpPr>
          <p:spPr bwMode="gray">
            <a:xfrm>
              <a:off x="2430" y="403"/>
              <a:ext cx="88" cy="186"/>
            </a:xfrm>
            <a:custGeom>
              <a:avLst/>
              <a:gdLst/>
              <a:ahLst/>
              <a:cxnLst>
                <a:cxn ang="0">
                  <a:pos x="43" y="43"/>
                </a:cxn>
                <a:cxn ang="0">
                  <a:pos x="41" y="43"/>
                </a:cxn>
                <a:cxn ang="0">
                  <a:pos x="35" y="43"/>
                </a:cxn>
                <a:cxn ang="0">
                  <a:pos x="27" y="41"/>
                </a:cxn>
                <a:cxn ang="0">
                  <a:pos x="18" y="35"/>
                </a:cxn>
                <a:cxn ang="0">
                  <a:pos x="8" y="28"/>
                </a:cxn>
                <a:cxn ang="0">
                  <a:pos x="3" y="16"/>
                </a:cxn>
                <a:cxn ang="0">
                  <a:pos x="0" y="0"/>
                </a:cxn>
                <a:cxn ang="0">
                  <a:pos x="3" y="0"/>
                </a:cxn>
                <a:cxn ang="0">
                  <a:pos x="8" y="0"/>
                </a:cxn>
                <a:cxn ang="0">
                  <a:pos x="17" y="1"/>
                </a:cxn>
                <a:cxn ang="0">
                  <a:pos x="26" y="6"/>
                </a:cxn>
                <a:cxn ang="0">
                  <a:pos x="35" y="12"/>
                </a:cxn>
                <a:cxn ang="0">
                  <a:pos x="42" y="24"/>
                </a:cxn>
                <a:cxn ang="0">
                  <a:pos x="48" y="41"/>
                </a:cxn>
                <a:cxn ang="0">
                  <a:pos x="48" y="90"/>
                </a:cxn>
                <a:cxn ang="0">
                  <a:pos x="48" y="88"/>
                </a:cxn>
                <a:cxn ang="0">
                  <a:pos x="48" y="82"/>
                </a:cxn>
                <a:cxn ang="0">
                  <a:pos x="50" y="74"/>
                </a:cxn>
                <a:cxn ang="0">
                  <a:pos x="54" y="66"/>
                </a:cxn>
                <a:cxn ang="0">
                  <a:pos x="61" y="58"/>
                </a:cxn>
                <a:cxn ang="0">
                  <a:pos x="72" y="53"/>
                </a:cxn>
                <a:cxn ang="0">
                  <a:pos x="87" y="50"/>
                </a:cxn>
                <a:cxn ang="0">
                  <a:pos x="88" y="51"/>
                </a:cxn>
                <a:cxn ang="0">
                  <a:pos x="88" y="57"/>
                </a:cxn>
                <a:cxn ang="0">
                  <a:pos x="87" y="64"/>
                </a:cxn>
                <a:cxn ang="0">
                  <a:pos x="84" y="72"/>
                </a:cxn>
                <a:cxn ang="0">
                  <a:pos x="80" y="80"/>
                </a:cxn>
                <a:cxn ang="0">
                  <a:pos x="73" y="86"/>
                </a:cxn>
                <a:cxn ang="0">
                  <a:pos x="62" y="92"/>
                </a:cxn>
                <a:cxn ang="0">
                  <a:pos x="48" y="93"/>
                </a:cxn>
                <a:cxn ang="0">
                  <a:pos x="48" y="186"/>
                </a:cxn>
                <a:cxn ang="0">
                  <a:pos x="43" y="186"/>
                </a:cxn>
                <a:cxn ang="0">
                  <a:pos x="43" y="143"/>
                </a:cxn>
                <a:cxn ang="0">
                  <a:pos x="42" y="143"/>
                </a:cxn>
                <a:cxn ang="0">
                  <a:pos x="37" y="142"/>
                </a:cxn>
                <a:cxn ang="0">
                  <a:pos x="29" y="140"/>
                </a:cxn>
                <a:cxn ang="0">
                  <a:pos x="22" y="136"/>
                </a:cxn>
                <a:cxn ang="0">
                  <a:pos x="14" y="130"/>
                </a:cxn>
                <a:cxn ang="0">
                  <a:pos x="8" y="120"/>
                </a:cxn>
                <a:cxn ang="0">
                  <a:pos x="7" y="105"/>
                </a:cxn>
                <a:cxn ang="0">
                  <a:pos x="8" y="105"/>
                </a:cxn>
                <a:cxn ang="0">
                  <a:pos x="12" y="107"/>
                </a:cxn>
                <a:cxn ang="0">
                  <a:pos x="19" y="108"/>
                </a:cxn>
                <a:cxn ang="0">
                  <a:pos x="26" y="111"/>
                </a:cxn>
                <a:cxn ang="0">
                  <a:pos x="34" y="117"/>
                </a:cxn>
                <a:cxn ang="0">
                  <a:pos x="39" y="127"/>
                </a:cxn>
                <a:cxn ang="0">
                  <a:pos x="43" y="140"/>
                </a:cxn>
                <a:cxn ang="0">
                  <a:pos x="43" y="43"/>
                </a:cxn>
              </a:cxnLst>
              <a:rect l="0" t="0" r="r" b="b"/>
              <a:pathLst>
                <a:path w="88" h="186">
                  <a:moveTo>
                    <a:pt x="43" y="43"/>
                  </a:moveTo>
                  <a:lnTo>
                    <a:pt x="41" y="43"/>
                  </a:lnTo>
                  <a:lnTo>
                    <a:pt x="35" y="43"/>
                  </a:lnTo>
                  <a:lnTo>
                    <a:pt x="27" y="41"/>
                  </a:lnTo>
                  <a:lnTo>
                    <a:pt x="18" y="35"/>
                  </a:lnTo>
                  <a:lnTo>
                    <a:pt x="8" y="28"/>
                  </a:lnTo>
                  <a:lnTo>
                    <a:pt x="3" y="16"/>
                  </a:lnTo>
                  <a:lnTo>
                    <a:pt x="0" y="0"/>
                  </a:lnTo>
                  <a:lnTo>
                    <a:pt x="3" y="0"/>
                  </a:lnTo>
                  <a:lnTo>
                    <a:pt x="8" y="0"/>
                  </a:lnTo>
                  <a:lnTo>
                    <a:pt x="17" y="1"/>
                  </a:lnTo>
                  <a:lnTo>
                    <a:pt x="26" y="6"/>
                  </a:lnTo>
                  <a:lnTo>
                    <a:pt x="35" y="12"/>
                  </a:lnTo>
                  <a:lnTo>
                    <a:pt x="42" y="24"/>
                  </a:lnTo>
                  <a:lnTo>
                    <a:pt x="48" y="41"/>
                  </a:lnTo>
                  <a:lnTo>
                    <a:pt x="48" y="90"/>
                  </a:lnTo>
                  <a:lnTo>
                    <a:pt x="48" y="88"/>
                  </a:lnTo>
                  <a:lnTo>
                    <a:pt x="48" y="82"/>
                  </a:lnTo>
                  <a:lnTo>
                    <a:pt x="50" y="74"/>
                  </a:lnTo>
                  <a:lnTo>
                    <a:pt x="54" y="66"/>
                  </a:lnTo>
                  <a:lnTo>
                    <a:pt x="61" y="58"/>
                  </a:lnTo>
                  <a:lnTo>
                    <a:pt x="72" y="53"/>
                  </a:lnTo>
                  <a:lnTo>
                    <a:pt x="87" y="50"/>
                  </a:lnTo>
                  <a:lnTo>
                    <a:pt x="88" y="51"/>
                  </a:lnTo>
                  <a:lnTo>
                    <a:pt x="88" y="57"/>
                  </a:lnTo>
                  <a:lnTo>
                    <a:pt x="87" y="64"/>
                  </a:lnTo>
                  <a:lnTo>
                    <a:pt x="84" y="72"/>
                  </a:lnTo>
                  <a:lnTo>
                    <a:pt x="80" y="80"/>
                  </a:lnTo>
                  <a:lnTo>
                    <a:pt x="73" y="86"/>
                  </a:lnTo>
                  <a:lnTo>
                    <a:pt x="62" y="92"/>
                  </a:lnTo>
                  <a:lnTo>
                    <a:pt x="48" y="93"/>
                  </a:lnTo>
                  <a:lnTo>
                    <a:pt x="48" y="186"/>
                  </a:lnTo>
                  <a:lnTo>
                    <a:pt x="43" y="186"/>
                  </a:lnTo>
                  <a:lnTo>
                    <a:pt x="43" y="143"/>
                  </a:lnTo>
                  <a:lnTo>
                    <a:pt x="42" y="143"/>
                  </a:lnTo>
                  <a:lnTo>
                    <a:pt x="37" y="142"/>
                  </a:lnTo>
                  <a:lnTo>
                    <a:pt x="29" y="140"/>
                  </a:lnTo>
                  <a:lnTo>
                    <a:pt x="22" y="136"/>
                  </a:lnTo>
                  <a:lnTo>
                    <a:pt x="14" y="130"/>
                  </a:lnTo>
                  <a:lnTo>
                    <a:pt x="8" y="120"/>
                  </a:lnTo>
                  <a:lnTo>
                    <a:pt x="7" y="105"/>
                  </a:lnTo>
                  <a:lnTo>
                    <a:pt x="8" y="105"/>
                  </a:lnTo>
                  <a:lnTo>
                    <a:pt x="12" y="107"/>
                  </a:lnTo>
                  <a:lnTo>
                    <a:pt x="19" y="108"/>
                  </a:lnTo>
                  <a:lnTo>
                    <a:pt x="26" y="111"/>
                  </a:lnTo>
                  <a:lnTo>
                    <a:pt x="34" y="117"/>
                  </a:lnTo>
                  <a:lnTo>
                    <a:pt x="39" y="127"/>
                  </a:lnTo>
                  <a:lnTo>
                    <a:pt x="43" y="140"/>
                  </a:lnTo>
                  <a:lnTo>
                    <a:pt x="43" y="43"/>
                  </a:lnTo>
                  <a:close/>
                </a:path>
              </a:pathLst>
            </a:custGeom>
            <a:solidFill>
              <a:srgbClr val="D7D7D7"/>
            </a:solidFill>
            <a:ln w="0">
              <a:solidFill>
                <a:srgbClr val="D7D7D7"/>
              </a:solidFill>
              <a:prstDash val="solid"/>
              <a:round/>
              <a:headEnd/>
              <a:tailEnd/>
            </a:ln>
          </p:spPr>
          <p:txBody>
            <a:bodyPr/>
            <a:lstStyle/>
            <a:p>
              <a:endParaRPr lang="en-US"/>
            </a:p>
          </p:txBody>
        </p:sp>
        <p:sp>
          <p:nvSpPr>
            <p:cNvPr id="3086" name="Freeform 14"/>
            <p:cNvSpPr>
              <a:spLocks/>
            </p:cNvSpPr>
            <p:nvPr/>
          </p:nvSpPr>
          <p:spPr bwMode="gray">
            <a:xfrm>
              <a:off x="1914" y="233"/>
              <a:ext cx="166" cy="356"/>
            </a:xfrm>
            <a:custGeom>
              <a:avLst/>
              <a:gdLst/>
              <a:ahLst/>
              <a:cxnLst>
                <a:cxn ang="0">
                  <a:pos x="85" y="84"/>
                </a:cxn>
                <a:cxn ang="0">
                  <a:pos x="101" y="81"/>
                </a:cxn>
                <a:cxn ang="0">
                  <a:pos x="124" y="73"/>
                </a:cxn>
                <a:cxn ang="0">
                  <a:pos x="148" y="56"/>
                </a:cxn>
                <a:cxn ang="0">
                  <a:pos x="163" y="23"/>
                </a:cxn>
                <a:cxn ang="0">
                  <a:pos x="163" y="0"/>
                </a:cxn>
                <a:cxn ang="0">
                  <a:pos x="148" y="0"/>
                </a:cxn>
                <a:cxn ang="0">
                  <a:pos x="125" y="6"/>
                </a:cxn>
                <a:cxn ang="0">
                  <a:pos x="101" y="22"/>
                </a:cxn>
                <a:cxn ang="0">
                  <a:pos x="82" y="54"/>
                </a:cxn>
                <a:cxn ang="0">
                  <a:pos x="77" y="173"/>
                </a:cxn>
                <a:cxn ang="0">
                  <a:pos x="77" y="165"/>
                </a:cxn>
                <a:cxn ang="0">
                  <a:pos x="71" y="146"/>
                </a:cxn>
                <a:cxn ang="0">
                  <a:pos x="60" y="123"/>
                </a:cxn>
                <a:cxn ang="0">
                  <a:pos x="38" y="104"/>
                </a:cxn>
                <a:cxn ang="0">
                  <a:pos x="0" y="96"/>
                </a:cxn>
                <a:cxn ang="0">
                  <a:pos x="0" y="103"/>
                </a:cxn>
                <a:cxn ang="0">
                  <a:pos x="0" y="120"/>
                </a:cxn>
                <a:cxn ang="0">
                  <a:pos x="8" y="143"/>
                </a:cxn>
                <a:cxn ang="0">
                  <a:pos x="24" y="163"/>
                </a:cxn>
                <a:cxn ang="0">
                  <a:pos x="55" y="177"/>
                </a:cxn>
                <a:cxn ang="0">
                  <a:pos x="77" y="356"/>
                </a:cxn>
                <a:cxn ang="0">
                  <a:pos x="82" y="274"/>
                </a:cxn>
                <a:cxn ang="0">
                  <a:pos x="91" y="273"/>
                </a:cxn>
                <a:cxn ang="0">
                  <a:pos x="112" y="267"/>
                </a:cxn>
                <a:cxn ang="0">
                  <a:pos x="135" y="252"/>
                </a:cxn>
                <a:cxn ang="0">
                  <a:pos x="151" y="224"/>
                </a:cxn>
                <a:cxn ang="0">
                  <a:pos x="152" y="203"/>
                </a:cxn>
                <a:cxn ang="0">
                  <a:pos x="137" y="204"/>
                </a:cxn>
                <a:cxn ang="0">
                  <a:pos x="117" y="211"/>
                </a:cxn>
                <a:cxn ang="0">
                  <a:pos x="97" y="231"/>
                </a:cxn>
                <a:cxn ang="0">
                  <a:pos x="82" y="267"/>
                </a:cxn>
              </a:cxnLst>
              <a:rect l="0" t="0" r="r" b="b"/>
              <a:pathLst>
                <a:path w="166" h="356">
                  <a:moveTo>
                    <a:pt x="82" y="84"/>
                  </a:moveTo>
                  <a:lnTo>
                    <a:pt x="85" y="84"/>
                  </a:lnTo>
                  <a:lnTo>
                    <a:pt x="91" y="84"/>
                  </a:lnTo>
                  <a:lnTo>
                    <a:pt x="101" y="81"/>
                  </a:lnTo>
                  <a:lnTo>
                    <a:pt x="112" y="78"/>
                  </a:lnTo>
                  <a:lnTo>
                    <a:pt x="124" y="73"/>
                  </a:lnTo>
                  <a:lnTo>
                    <a:pt x="136" y="66"/>
                  </a:lnTo>
                  <a:lnTo>
                    <a:pt x="148" y="56"/>
                  </a:lnTo>
                  <a:lnTo>
                    <a:pt x="156" y="42"/>
                  </a:lnTo>
                  <a:lnTo>
                    <a:pt x="163" y="23"/>
                  </a:lnTo>
                  <a:lnTo>
                    <a:pt x="166" y="2"/>
                  </a:lnTo>
                  <a:lnTo>
                    <a:pt x="163" y="0"/>
                  </a:lnTo>
                  <a:lnTo>
                    <a:pt x="158" y="0"/>
                  </a:lnTo>
                  <a:lnTo>
                    <a:pt x="148" y="0"/>
                  </a:lnTo>
                  <a:lnTo>
                    <a:pt x="137" y="3"/>
                  </a:lnTo>
                  <a:lnTo>
                    <a:pt x="125" y="6"/>
                  </a:lnTo>
                  <a:lnTo>
                    <a:pt x="113" y="12"/>
                  </a:lnTo>
                  <a:lnTo>
                    <a:pt x="101" y="22"/>
                  </a:lnTo>
                  <a:lnTo>
                    <a:pt x="90" y="35"/>
                  </a:lnTo>
                  <a:lnTo>
                    <a:pt x="82" y="54"/>
                  </a:lnTo>
                  <a:lnTo>
                    <a:pt x="77" y="78"/>
                  </a:lnTo>
                  <a:lnTo>
                    <a:pt x="77" y="173"/>
                  </a:lnTo>
                  <a:lnTo>
                    <a:pt x="77" y="170"/>
                  </a:lnTo>
                  <a:lnTo>
                    <a:pt x="77" y="165"/>
                  </a:lnTo>
                  <a:lnTo>
                    <a:pt x="74" y="157"/>
                  </a:lnTo>
                  <a:lnTo>
                    <a:pt x="71" y="146"/>
                  </a:lnTo>
                  <a:lnTo>
                    <a:pt x="67" y="134"/>
                  </a:lnTo>
                  <a:lnTo>
                    <a:pt x="60" y="123"/>
                  </a:lnTo>
                  <a:lnTo>
                    <a:pt x="50" y="112"/>
                  </a:lnTo>
                  <a:lnTo>
                    <a:pt x="38" y="104"/>
                  </a:lnTo>
                  <a:lnTo>
                    <a:pt x="20" y="97"/>
                  </a:lnTo>
                  <a:lnTo>
                    <a:pt x="0" y="96"/>
                  </a:lnTo>
                  <a:lnTo>
                    <a:pt x="0" y="97"/>
                  </a:lnTo>
                  <a:lnTo>
                    <a:pt x="0" y="103"/>
                  </a:lnTo>
                  <a:lnTo>
                    <a:pt x="0" y="111"/>
                  </a:lnTo>
                  <a:lnTo>
                    <a:pt x="0" y="120"/>
                  </a:lnTo>
                  <a:lnTo>
                    <a:pt x="2" y="131"/>
                  </a:lnTo>
                  <a:lnTo>
                    <a:pt x="8" y="143"/>
                  </a:lnTo>
                  <a:lnTo>
                    <a:pt x="15" y="154"/>
                  </a:lnTo>
                  <a:lnTo>
                    <a:pt x="24" y="163"/>
                  </a:lnTo>
                  <a:lnTo>
                    <a:pt x="38" y="171"/>
                  </a:lnTo>
                  <a:lnTo>
                    <a:pt x="55" y="177"/>
                  </a:lnTo>
                  <a:lnTo>
                    <a:pt x="77" y="178"/>
                  </a:lnTo>
                  <a:lnTo>
                    <a:pt x="77" y="356"/>
                  </a:lnTo>
                  <a:lnTo>
                    <a:pt x="82" y="356"/>
                  </a:lnTo>
                  <a:lnTo>
                    <a:pt x="82" y="274"/>
                  </a:lnTo>
                  <a:lnTo>
                    <a:pt x="85" y="273"/>
                  </a:lnTo>
                  <a:lnTo>
                    <a:pt x="91" y="273"/>
                  </a:lnTo>
                  <a:lnTo>
                    <a:pt x="101" y="271"/>
                  </a:lnTo>
                  <a:lnTo>
                    <a:pt x="112" y="267"/>
                  </a:lnTo>
                  <a:lnTo>
                    <a:pt x="124" y="262"/>
                  </a:lnTo>
                  <a:lnTo>
                    <a:pt x="135" y="252"/>
                  </a:lnTo>
                  <a:lnTo>
                    <a:pt x="144" y="240"/>
                  </a:lnTo>
                  <a:lnTo>
                    <a:pt x="151" y="224"/>
                  </a:lnTo>
                  <a:lnTo>
                    <a:pt x="154" y="203"/>
                  </a:lnTo>
                  <a:lnTo>
                    <a:pt x="152" y="203"/>
                  </a:lnTo>
                  <a:lnTo>
                    <a:pt x="145" y="203"/>
                  </a:lnTo>
                  <a:lnTo>
                    <a:pt x="137" y="204"/>
                  </a:lnTo>
                  <a:lnTo>
                    <a:pt x="128" y="207"/>
                  </a:lnTo>
                  <a:lnTo>
                    <a:pt x="117" y="211"/>
                  </a:lnTo>
                  <a:lnTo>
                    <a:pt x="106" y="219"/>
                  </a:lnTo>
                  <a:lnTo>
                    <a:pt x="97" y="231"/>
                  </a:lnTo>
                  <a:lnTo>
                    <a:pt x="89" y="247"/>
                  </a:lnTo>
                  <a:lnTo>
                    <a:pt x="82" y="267"/>
                  </a:lnTo>
                  <a:lnTo>
                    <a:pt x="82" y="84"/>
                  </a:lnTo>
                  <a:close/>
                </a:path>
              </a:pathLst>
            </a:custGeom>
            <a:solidFill>
              <a:srgbClr val="D7D7D7"/>
            </a:solidFill>
            <a:ln w="0">
              <a:solidFill>
                <a:srgbClr val="D7D7D7"/>
              </a:solidFill>
              <a:prstDash val="solid"/>
              <a:round/>
              <a:headEnd/>
              <a:tailEnd/>
            </a:ln>
          </p:spPr>
          <p:txBody>
            <a:bodyPr/>
            <a:lstStyle/>
            <a:p>
              <a:endParaRPr lang="en-US"/>
            </a:p>
          </p:txBody>
        </p:sp>
        <p:sp>
          <p:nvSpPr>
            <p:cNvPr id="3087" name="Freeform 15"/>
            <p:cNvSpPr>
              <a:spLocks/>
            </p:cNvSpPr>
            <p:nvPr/>
          </p:nvSpPr>
          <p:spPr bwMode="gray">
            <a:xfrm>
              <a:off x="2514" y="379"/>
              <a:ext cx="92" cy="210"/>
            </a:xfrm>
            <a:custGeom>
              <a:avLst/>
              <a:gdLst/>
              <a:ahLst/>
              <a:cxnLst>
                <a:cxn ang="0">
                  <a:pos x="43" y="162"/>
                </a:cxn>
                <a:cxn ang="0">
                  <a:pos x="36" y="160"/>
                </a:cxn>
                <a:cxn ang="0">
                  <a:pos x="23" y="155"/>
                </a:cxn>
                <a:cxn ang="0">
                  <a:pos x="12" y="141"/>
                </a:cxn>
                <a:cxn ang="0">
                  <a:pos x="12" y="129"/>
                </a:cxn>
                <a:cxn ang="0">
                  <a:pos x="23" y="132"/>
                </a:cxn>
                <a:cxn ang="0">
                  <a:pos x="38" y="145"/>
                </a:cxn>
                <a:cxn ang="0">
                  <a:pos x="43" y="108"/>
                </a:cxn>
                <a:cxn ang="0">
                  <a:pos x="35" y="106"/>
                </a:cxn>
                <a:cxn ang="0">
                  <a:pos x="20" y="101"/>
                </a:cxn>
                <a:cxn ang="0">
                  <a:pos x="7" y="83"/>
                </a:cxn>
                <a:cxn ang="0">
                  <a:pos x="7" y="70"/>
                </a:cxn>
                <a:cxn ang="0">
                  <a:pos x="17" y="71"/>
                </a:cxn>
                <a:cxn ang="0">
                  <a:pos x="31" y="81"/>
                </a:cxn>
                <a:cxn ang="0">
                  <a:pos x="43" y="105"/>
                </a:cxn>
                <a:cxn ang="0">
                  <a:pos x="40" y="43"/>
                </a:cxn>
                <a:cxn ang="0">
                  <a:pos x="26" y="39"/>
                </a:cxn>
                <a:cxn ang="0">
                  <a:pos x="8" y="27"/>
                </a:cxn>
                <a:cxn ang="0">
                  <a:pos x="0" y="0"/>
                </a:cxn>
                <a:cxn ang="0">
                  <a:pos x="7" y="0"/>
                </a:cxn>
                <a:cxn ang="0">
                  <a:pos x="23" y="5"/>
                </a:cxn>
                <a:cxn ang="0">
                  <a:pos x="39" y="23"/>
                </a:cxn>
                <a:cxn ang="0">
                  <a:pos x="46" y="38"/>
                </a:cxn>
                <a:cxn ang="0">
                  <a:pos x="51" y="24"/>
                </a:cxn>
                <a:cxn ang="0">
                  <a:pos x="66" y="8"/>
                </a:cxn>
                <a:cxn ang="0">
                  <a:pos x="92" y="0"/>
                </a:cxn>
                <a:cxn ang="0">
                  <a:pos x="90" y="8"/>
                </a:cxn>
                <a:cxn ang="0">
                  <a:pos x="82" y="25"/>
                </a:cxn>
                <a:cxn ang="0">
                  <a:pos x="63" y="40"/>
                </a:cxn>
                <a:cxn ang="0">
                  <a:pos x="49" y="124"/>
                </a:cxn>
                <a:cxn ang="0">
                  <a:pos x="50" y="116"/>
                </a:cxn>
                <a:cxn ang="0">
                  <a:pos x="59" y="100"/>
                </a:cxn>
                <a:cxn ang="0">
                  <a:pos x="81" y="92"/>
                </a:cxn>
                <a:cxn ang="0">
                  <a:pos x="80" y="98"/>
                </a:cxn>
                <a:cxn ang="0">
                  <a:pos x="73" y="114"/>
                </a:cxn>
                <a:cxn ang="0">
                  <a:pos x="59" y="127"/>
                </a:cxn>
                <a:cxn ang="0">
                  <a:pos x="49" y="210"/>
                </a:cxn>
              </a:cxnLst>
              <a:rect l="0" t="0" r="r" b="b"/>
              <a:pathLst>
                <a:path w="92" h="210">
                  <a:moveTo>
                    <a:pt x="43" y="210"/>
                  </a:moveTo>
                  <a:lnTo>
                    <a:pt x="43" y="162"/>
                  </a:lnTo>
                  <a:lnTo>
                    <a:pt x="40" y="162"/>
                  </a:lnTo>
                  <a:lnTo>
                    <a:pt x="36" y="160"/>
                  </a:lnTo>
                  <a:lnTo>
                    <a:pt x="30" y="159"/>
                  </a:lnTo>
                  <a:lnTo>
                    <a:pt x="23" y="155"/>
                  </a:lnTo>
                  <a:lnTo>
                    <a:pt x="16" y="150"/>
                  </a:lnTo>
                  <a:lnTo>
                    <a:pt x="12" y="141"/>
                  </a:lnTo>
                  <a:lnTo>
                    <a:pt x="11" y="129"/>
                  </a:lnTo>
                  <a:lnTo>
                    <a:pt x="12" y="129"/>
                  </a:lnTo>
                  <a:lnTo>
                    <a:pt x="16" y="129"/>
                  </a:lnTo>
                  <a:lnTo>
                    <a:pt x="23" y="132"/>
                  </a:lnTo>
                  <a:lnTo>
                    <a:pt x="31" y="137"/>
                  </a:lnTo>
                  <a:lnTo>
                    <a:pt x="38" y="145"/>
                  </a:lnTo>
                  <a:lnTo>
                    <a:pt x="43" y="159"/>
                  </a:lnTo>
                  <a:lnTo>
                    <a:pt x="43" y="108"/>
                  </a:lnTo>
                  <a:lnTo>
                    <a:pt x="40" y="108"/>
                  </a:lnTo>
                  <a:lnTo>
                    <a:pt x="35" y="106"/>
                  </a:lnTo>
                  <a:lnTo>
                    <a:pt x="28" y="105"/>
                  </a:lnTo>
                  <a:lnTo>
                    <a:pt x="20" y="101"/>
                  </a:lnTo>
                  <a:lnTo>
                    <a:pt x="12" y="94"/>
                  </a:lnTo>
                  <a:lnTo>
                    <a:pt x="7" y="83"/>
                  </a:lnTo>
                  <a:lnTo>
                    <a:pt x="5" y="70"/>
                  </a:lnTo>
                  <a:lnTo>
                    <a:pt x="7" y="70"/>
                  </a:lnTo>
                  <a:lnTo>
                    <a:pt x="11" y="70"/>
                  </a:lnTo>
                  <a:lnTo>
                    <a:pt x="17" y="71"/>
                  </a:lnTo>
                  <a:lnTo>
                    <a:pt x="24" y="74"/>
                  </a:lnTo>
                  <a:lnTo>
                    <a:pt x="31" y="81"/>
                  </a:lnTo>
                  <a:lnTo>
                    <a:pt x="38" y="90"/>
                  </a:lnTo>
                  <a:lnTo>
                    <a:pt x="43" y="105"/>
                  </a:lnTo>
                  <a:lnTo>
                    <a:pt x="43" y="43"/>
                  </a:lnTo>
                  <a:lnTo>
                    <a:pt x="40" y="43"/>
                  </a:lnTo>
                  <a:lnTo>
                    <a:pt x="34" y="42"/>
                  </a:lnTo>
                  <a:lnTo>
                    <a:pt x="26" y="39"/>
                  </a:lnTo>
                  <a:lnTo>
                    <a:pt x="16" y="35"/>
                  </a:lnTo>
                  <a:lnTo>
                    <a:pt x="8" y="27"/>
                  </a:lnTo>
                  <a:lnTo>
                    <a:pt x="1" y="16"/>
                  </a:lnTo>
                  <a:lnTo>
                    <a:pt x="0" y="0"/>
                  </a:lnTo>
                  <a:lnTo>
                    <a:pt x="1" y="0"/>
                  </a:lnTo>
                  <a:lnTo>
                    <a:pt x="7" y="0"/>
                  </a:lnTo>
                  <a:lnTo>
                    <a:pt x="13" y="1"/>
                  </a:lnTo>
                  <a:lnTo>
                    <a:pt x="23" y="5"/>
                  </a:lnTo>
                  <a:lnTo>
                    <a:pt x="31" y="12"/>
                  </a:lnTo>
                  <a:lnTo>
                    <a:pt x="39" y="23"/>
                  </a:lnTo>
                  <a:lnTo>
                    <a:pt x="46" y="40"/>
                  </a:lnTo>
                  <a:lnTo>
                    <a:pt x="46" y="38"/>
                  </a:lnTo>
                  <a:lnTo>
                    <a:pt x="49" y="32"/>
                  </a:lnTo>
                  <a:lnTo>
                    <a:pt x="51" y="24"/>
                  </a:lnTo>
                  <a:lnTo>
                    <a:pt x="58" y="15"/>
                  </a:lnTo>
                  <a:lnTo>
                    <a:pt x="66" y="8"/>
                  </a:lnTo>
                  <a:lnTo>
                    <a:pt x="77" y="1"/>
                  </a:lnTo>
                  <a:lnTo>
                    <a:pt x="92" y="0"/>
                  </a:lnTo>
                  <a:lnTo>
                    <a:pt x="92" y="1"/>
                  </a:lnTo>
                  <a:lnTo>
                    <a:pt x="90" y="8"/>
                  </a:lnTo>
                  <a:lnTo>
                    <a:pt x="88" y="16"/>
                  </a:lnTo>
                  <a:lnTo>
                    <a:pt x="82" y="25"/>
                  </a:lnTo>
                  <a:lnTo>
                    <a:pt x="74" y="34"/>
                  </a:lnTo>
                  <a:lnTo>
                    <a:pt x="63" y="40"/>
                  </a:lnTo>
                  <a:lnTo>
                    <a:pt x="49" y="43"/>
                  </a:lnTo>
                  <a:lnTo>
                    <a:pt x="49" y="124"/>
                  </a:lnTo>
                  <a:lnTo>
                    <a:pt x="49" y="121"/>
                  </a:lnTo>
                  <a:lnTo>
                    <a:pt x="50" y="116"/>
                  </a:lnTo>
                  <a:lnTo>
                    <a:pt x="53" y="108"/>
                  </a:lnTo>
                  <a:lnTo>
                    <a:pt x="59" y="100"/>
                  </a:lnTo>
                  <a:lnTo>
                    <a:pt x="67" y="94"/>
                  </a:lnTo>
                  <a:lnTo>
                    <a:pt x="81" y="92"/>
                  </a:lnTo>
                  <a:lnTo>
                    <a:pt x="81" y="93"/>
                  </a:lnTo>
                  <a:lnTo>
                    <a:pt x="80" y="98"/>
                  </a:lnTo>
                  <a:lnTo>
                    <a:pt x="77" y="106"/>
                  </a:lnTo>
                  <a:lnTo>
                    <a:pt x="73" y="114"/>
                  </a:lnTo>
                  <a:lnTo>
                    <a:pt x="67" y="121"/>
                  </a:lnTo>
                  <a:lnTo>
                    <a:pt x="59" y="127"/>
                  </a:lnTo>
                  <a:lnTo>
                    <a:pt x="49" y="129"/>
                  </a:lnTo>
                  <a:lnTo>
                    <a:pt x="49" y="210"/>
                  </a:lnTo>
                  <a:lnTo>
                    <a:pt x="43" y="210"/>
                  </a:lnTo>
                  <a:close/>
                </a:path>
              </a:pathLst>
            </a:custGeom>
            <a:solidFill>
              <a:srgbClr val="D7D7D7"/>
            </a:solidFill>
            <a:ln w="0">
              <a:solidFill>
                <a:srgbClr val="D7D7D7"/>
              </a:solidFill>
              <a:prstDash val="solid"/>
              <a:round/>
              <a:headEnd/>
              <a:tailEnd/>
            </a:ln>
          </p:spPr>
          <p:txBody>
            <a:bodyPr/>
            <a:lstStyle/>
            <a:p>
              <a:endParaRPr lang="en-US"/>
            </a:p>
          </p:txBody>
        </p:sp>
        <p:sp>
          <p:nvSpPr>
            <p:cNvPr id="3088" name="Freeform 16"/>
            <p:cNvSpPr>
              <a:spLocks/>
            </p:cNvSpPr>
            <p:nvPr/>
          </p:nvSpPr>
          <p:spPr bwMode="gray">
            <a:xfrm>
              <a:off x="1566" y="297"/>
              <a:ext cx="128" cy="292"/>
            </a:xfrm>
            <a:custGeom>
              <a:avLst/>
              <a:gdLst/>
              <a:ahLst/>
              <a:cxnLst>
                <a:cxn ang="0">
                  <a:pos x="61" y="225"/>
                </a:cxn>
                <a:cxn ang="0">
                  <a:pos x="54" y="225"/>
                </a:cxn>
                <a:cxn ang="0">
                  <a:pos x="38" y="219"/>
                </a:cxn>
                <a:cxn ang="0">
                  <a:pos x="23" y="206"/>
                </a:cxn>
                <a:cxn ang="0">
                  <a:pos x="15" y="180"/>
                </a:cxn>
                <a:cxn ang="0">
                  <a:pos x="23" y="180"/>
                </a:cxn>
                <a:cxn ang="0">
                  <a:pos x="38" y="186"/>
                </a:cxn>
                <a:cxn ang="0">
                  <a:pos x="54" y="205"/>
                </a:cxn>
                <a:cxn ang="0">
                  <a:pos x="61" y="151"/>
                </a:cxn>
                <a:cxn ang="0">
                  <a:pos x="52" y="149"/>
                </a:cxn>
                <a:cxn ang="0">
                  <a:pos x="34" y="144"/>
                </a:cxn>
                <a:cxn ang="0">
                  <a:pos x="16" y="128"/>
                </a:cxn>
                <a:cxn ang="0">
                  <a:pos x="8" y="98"/>
                </a:cxn>
                <a:cxn ang="0">
                  <a:pos x="15" y="97"/>
                </a:cxn>
                <a:cxn ang="0">
                  <a:pos x="29" y="101"/>
                </a:cxn>
                <a:cxn ang="0">
                  <a:pos x="47" y="116"/>
                </a:cxn>
                <a:cxn ang="0">
                  <a:pos x="61" y="147"/>
                </a:cxn>
                <a:cxn ang="0">
                  <a:pos x="58" y="60"/>
                </a:cxn>
                <a:cxn ang="0">
                  <a:pos x="44" y="58"/>
                </a:cxn>
                <a:cxn ang="0">
                  <a:pos x="25" y="50"/>
                </a:cxn>
                <a:cxn ang="0">
                  <a:pos x="8" y="32"/>
                </a:cxn>
                <a:cxn ang="0">
                  <a:pos x="0" y="0"/>
                </a:cxn>
                <a:cxn ang="0">
                  <a:pos x="8" y="0"/>
                </a:cxn>
                <a:cxn ang="0">
                  <a:pos x="27" y="5"/>
                </a:cxn>
                <a:cxn ang="0">
                  <a:pos x="48" y="21"/>
                </a:cxn>
                <a:cxn ang="0">
                  <a:pos x="65" y="56"/>
                </a:cxn>
                <a:cxn ang="0">
                  <a:pos x="66" y="48"/>
                </a:cxn>
                <a:cxn ang="0">
                  <a:pos x="77" y="28"/>
                </a:cxn>
                <a:cxn ang="0">
                  <a:pos x="96" y="9"/>
                </a:cxn>
                <a:cxn ang="0">
                  <a:pos x="128" y="0"/>
                </a:cxn>
                <a:cxn ang="0">
                  <a:pos x="127" y="9"/>
                </a:cxn>
                <a:cxn ang="0">
                  <a:pos x="119" y="31"/>
                </a:cxn>
                <a:cxn ang="0">
                  <a:pos x="101" y="51"/>
                </a:cxn>
                <a:cxn ang="0">
                  <a:pos x="67" y="60"/>
                </a:cxn>
                <a:cxn ang="0">
                  <a:pos x="69" y="170"/>
                </a:cxn>
                <a:cxn ang="0">
                  <a:pos x="73" y="155"/>
                </a:cxn>
                <a:cxn ang="0">
                  <a:pos x="86" y="136"/>
                </a:cxn>
                <a:cxn ang="0">
                  <a:pos x="113" y="128"/>
                </a:cxn>
                <a:cxn ang="0">
                  <a:pos x="112" y="136"/>
                </a:cxn>
                <a:cxn ang="0">
                  <a:pos x="105" y="153"/>
                </a:cxn>
                <a:cxn ang="0">
                  <a:pos x="92" y="172"/>
                </a:cxn>
                <a:cxn ang="0">
                  <a:pos x="67" y="180"/>
                </a:cxn>
                <a:cxn ang="0">
                  <a:pos x="61" y="292"/>
                </a:cxn>
              </a:cxnLst>
              <a:rect l="0" t="0" r="r" b="b"/>
              <a:pathLst>
                <a:path w="128" h="292">
                  <a:moveTo>
                    <a:pt x="61" y="292"/>
                  </a:moveTo>
                  <a:lnTo>
                    <a:pt x="61" y="225"/>
                  </a:lnTo>
                  <a:lnTo>
                    <a:pt x="58" y="225"/>
                  </a:lnTo>
                  <a:lnTo>
                    <a:pt x="54" y="225"/>
                  </a:lnTo>
                  <a:lnTo>
                    <a:pt x="46" y="222"/>
                  </a:lnTo>
                  <a:lnTo>
                    <a:pt x="38" y="219"/>
                  </a:lnTo>
                  <a:lnTo>
                    <a:pt x="29" y="214"/>
                  </a:lnTo>
                  <a:lnTo>
                    <a:pt x="23" y="206"/>
                  </a:lnTo>
                  <a:lnTo>
                    <a:pt x="17" y="195"/>
                  </a:lnTo>
                  <a:lnTo>
                    <a:pt x="15" y="180"/>
                  </a:lnTo>
                  <a:lnTo>
                    <a:pt x="17" y="180"/>
                  </a:lnTo>
                  <a:lnTo>
                    <a:pt x="23" y="180"/>
                  </a:lnTo>
                  <a:lnTo>
                    <a:pt x="29" y="182"/>
                  </a:lnTo>
                  <a:lnTo>
                    <a:pt x="38" y="186"/>
                  </a:lnTo>
                  <a:lnTo>
                    <a:pt x="47" y="194"/>
                  </a:lnTo>
                  <a:lnTo>
                    <a:pt x="54" y="205"/>
                  </a:lnTo>
                  <a:lnTo>
                    <a:pt x="61" y="221"/>
                  </a:lnTo>
                  <a:lnTo>
                    <a:pt x="61" y="151"/>
                  </a:lnTo>
                  <a:lnTo>
                    <a:pt x="58" y="149"/>
                  </a:lnTo>
                  <a:lnTo>
                    <a:pt x="52" y="149"/>
                  </a:lnTo>
                  <a:lnTo>
                    <a:pt x="44" y="147"/>
                  </a:lnTo>
                  <a:lnTo>
                    <a:pt x="34" y="144"/>
                  </a:lnTo>
                  <a:lnTo>
                    <a:pt x="24" y="137"/>
                  </a:lnTo>
                  <a:lnTo>
                    <a:pt x="16" y="128"/>
                  </a:lnTo>
                  <a:lnTo>
                    <a:pt x="11" y="114"/>
                  </a:lnTo>
                  <a:lnTo>
                    <a:pt x="8" y="98"/>
                  </a:lnTo>
                  <a:lnTo>
                    <a:pt x="9" y="97"/>
                  </a:lnTo>
                  <a:lnTo>
                    <a:pt x="15" y="97"/>
                  </a:lnTo>
                  <a:lnTo>
                    <a:pt x="21" y="98"/>
                  </a:lnTo>
                  <a:lnTo>
                    <a:pt x="29" y="101"/>
                  </a:lnTo>
                  <a:lnTo>
                    <a:pt x="39" y="106"/>
                  </a:lnTo>
                  <a:lnTo>
                    <a:pt x="47" y="116"/>
                  </a:lnTo>
                  <a:lnTo>
                    <a:pt x="55" y="128"/>
                  </a:lnTo>
                  <a:lnTo>
                    <a:pt x="61" y="147"/>
                  </a:lnTo>
                  <a:lnTo>
                    <a:pt x="61" y="60"/>
                  </a:lnTo>
                  <a:lnTo>
                    <a:pt x="58" y="60"/>
                  </a:lnTo>
                  <a:lnTo>
                    <a:pt x="52" y="59"/>
                  </a:lnTo>
                  <a:lnTo>
                    <a:pt x="44" y="58"/>
                  </a:lnTo>
                  <a:lnTo>
                    <a:pt x="35" y="55"/>
                  </a:lnTo>
                  <a:lnTo>
                    <a:pt x="25" y="50"/>
                  </a:lnTo>
                  <a:lnTo>
                    <a:pt x="16" y="43"/>
                  </a:lnTo>
                  <a:lnTo>
                    <a:pt x="8" y="32"/>
                  </a:lnTo>
                  <a:lnTo>
                    <a:pt x="3" y="19"/>
                  </a:lnTo>
                  <a:lnTo>
                    <a:pt x="0" y="0"/>
                  </a:lnTo>
                  <a:lnTo>
                    <a:pt x="3" y="0"/>
                  </a:lnTo>
                  <a:lnTo>
                    <a:pt x="8" y="0"/>
                  </a:lnTo>
                  <a:lnTo>
                    <a:pt x="16" y="1"/>
                  </a:lnTo>
                  <a:lnTo>
                    <a:pt x="27" y="5"/>
                  </a:lnTo>
                  <a:lnTo>
                    <a:pt x="38" y="10"/>
                  </a:lnTo>
                  <a:lnTo>
                    <a:pt x="48" y="21"/>
                  </a:lnTo>
                  <a:lnTo>
                    <a:pt x="56" y="36"/>
                  </a:lnTo>
                  <a:lnTo>
                    <a:pt x="65" y="56"/>
                  </a:lnTo>
                  <a:lnTo>
                    <a:pt x="65" y="54"/>
                  </a:lnTo>
                  <a:lnTo>
                    <a:pt x="66" y="48"/>
                  </a:lnTo>
                  <a:lnTo>
                    <a:pt x="70" y="39"/>
                  </a:lnTo>
                  <a:lnTo>
                    <a:pt x="77" y="28"/>
                  </a:lnTo>
                  <a:lnTo>
                    <a:pt x="85" y="19"/>
                  </a:lnTo>
                  <a:lnTo>
                    <a:pt x="96" y="9"/>
                  </a:lnTo>
                  <a:lnTo>
                    <a:pt x="110" y="2"/>
                  </a:lnTo>
                  <a:lnTo>
                    <a:pt x="128" y="0"/>
                  </a:lnTo>
                  <a:lnTo>
                    <a:pt x="128" y="2"/>
                  </a:lnTo>
                  <a:lnTo>
                    <a:pt x="127" y="9"/>
                  </a:lnTo>
                  <a:lnTo>
                    <a:pt x="124" y="19"/>
                  </a:lnTo>
                  <a:lnTo>
                    <a:pt x="119" y="31"/>
                  </a:lnTo>
                  <a:lnTo>
                    <a:pt x="112" y="41"/>
                  </a:lnTo>
                  <a:lnTo>
                    <a:pt x="101" y="51"/>
                  </a:lnTo>
                  <a:lnTo>
                    <a:pt x="86" y="58"/>
                  </a:lnTo>
                  <a:lnTo>
                    <a:pt x="67" y="60"/>
                  </a:lnTo>
                  <a:lnTo>
                    <a:pt x="67" y="172"/>
                  </a:lnTo>
                  <a:lnTo>
                    <a:pt x="69" y="170"/>
                  </a:lnTo>
                  <a:lnTo>
                    <a:pt x="70" y="164"/>
                  </a:lnTo>
                  <a:lnTo>
                    <a:pt x="73" y="155"/>
                  </a:lnTo>
                  <a:lnTo>
                    <a:pt x="78" y="145"/>
                  </a:lnTo>
                  <a:lnTo>
                    <a:pt x="86" y="136"/>
                  </a:lnTo>
                  <a:lnTo>
                    <a:pt x="97" y="130"/>
                  </a:lnTo>
                  <a:lnTo>
                    <a:pt x="113" y="128"/>
                  </a:lnTo>
                  <a:lnTo>
                    <a:pt x="113" y="130"/>
                  </a:lnTo>
                  <a:lnTo>
                    <a:pt x="112" y="136"/>
                  </a:lnTo>
                  <a:lnTo>
                    <a:pt x="109" y="144"/>
                  </a:lnTo>
                  <a:lnTo>
                    <a:pt x="105" y="153"/>
                  </a:lnTo>
                  <a:lnTo>
                    <a:pt x="100" y="163"/>
                  </a:lnTo>
                  <a:lnTo>
                    <a:pt x="92" y="172"/>
                  </a:lnTo>
                  <a:lnTo>
                    <a:pt x="82" y="178"/>
                  </a:lnTo>
                  <a:lnTo>
                    <a:pt x="67" y="180"/>
                  </a:lnTo>
                  <a:lnTo>
                    <a:pt x="67" y="292"/>
                  </a:lnTo>
                  <a:lnTo>
                    <a:pt x="61" y="292"/>
                  </a:lnTo>
                  <a:close/>
                </a:path>
              </a:pathLst>
            </a:custGeom>
            <a:solidFill>
              <a:srgbClr val="D7D7D7"/>
            </a:solidFill>
            <a:ln w="0">
              <a:solidFill>
                <a:srgbClr val="D7D7D7"/>
              </a:solidFill>
              <a:prstDash val="solid"/>
              <a:round/>
              <a:headEnd/>
              <a:tailEnd/>
            </a:ln>
          </p:spPr>
          <p:txBody>
            <a:bodyPr/>
            <a:lstStyle/>
            <a:p>
              <a:endParaRPr lang="en-US"/>
            </a:p>
          </p:txBody>
        </p:sp>
        <p:sp>
          <p:nvSpPr>
            <p:cNvPr id="3089" name="Freeform 17"/>
            <p:cNvSpPr>
              <a:spLocks/>
            </p:cNvSpPr>
            <p:nvPr/>
          </p:nvSpPr>
          <p:spPr bwMode="gray">
            <a:xfrm>
              <a:off x="2596" y="332"/>
              <a:ext cx="68" cy="257"/>
            </a:xfrm>
            <a:custGeom>
              <a:avLst/>
              <a:gdLst/>
              <a:ahLst/>
              <a:cxnLst>
                <a:cxn ang="0">
                  <a:pos x="31" y="164"/>
                </a:cxn>
                <a:cxn ang="0">
                  <a:pos x="23" y="163"/>
                </a:cxn>
                <a:cxn ang="0">
                  <a:pos x="8" y="155"/>
                </a:cxn>
                <a:cxn ang="0">
                  <a:pos x="0" y="132"/>
                </a:cxn>
                <a:cxn ang="0">
                  <a:pos x="7" y="132"/>
                </a:cxn>
                <a:cxn ang="0">
                  <a:pos x="22" y="139"/>
                </a:cxn>
                <a:cxn ang="0">
                  <a:pos x="31" y="160"/>
                </a:cxn>
                <a:cxn ang="0">
                  <a:pos x="29" y="101"/>
                </a:cxn>
                <a:cxn ang="0">
                  <a:pos x="16" y="97"/>
                </a:cxn>
                <a:cxn ang="0">
                  <a:pos x="3" y="83"/>
                </a:cxn>
                <a:cxn ang="0">
                  <a:pos x="3" y="70"/>
                </a:cxn>
                <a:cxn ang="0">
                  <a:pos x="15" y="74"/>
                </a:cxn>
                <a:cxn ang="0">
                  <a:pos x="27" y="86"/>
                </a:cxn>
                <a:cxn ang="0">
                  <a:pos x="31" y="31"/>
                </a:cxn>
                <a:cxn ang="0">
                  <a:pos x="33" y="23"/>
                </a:cxn>
                <a:cxn ang="0">
                  <a:pos x="41" y="8"/>
                </a:cxn>
                <a:cxn ang="0">
                  <a:pos x="62" y="0"/>
                </a:cxn>
                <a:cxn ang="0">
                  <a:pos x="61" y="8"/>
                </a:cxn>
                <a:cxn ang="0">
                  <a:pos x="53" y="23"/>
                </a:cxn>
                <a:cxn ang="0">
                  <a:pos x="35" y="31"/>
                </a:cxn>
                <a:cxn ang="0">
                  <a:pos x="35" y="75"/>
                </a:cxn>
                <a:cxn ang="0">
                  <a:pos x="39" y="62"/>
                </a:cxn>
                <a:cxn ang="0">
                  <a:pos x="54" y="48"/>
                </a:cxn>
                <a:cxn ang="0">
                  <a:pos x="68" y="48"/>
                </a:cxn>
                <a:cxn ang="0">
                  <a:pos x="66" y="59"/>
                </a:cxn>
                <a:cxn ang="0">
                  <a:pos x="58" y="72"/>
                </a:cxn>
                <a:cxn ang="0">
                  <a:pos x="35" y="82"/>
                </a:cxn>
                <a:cxn ang="0">
                  <a:pos x="35" y="143"/>
                </a:cxn>
                <a:cxn ang="0">
                  <a:pos x="38" y="132"/>
                </a:cxn>
                <a:cxn ang="0">
                  <a:pos x="49" y="122"/>
                </a:cxn>
                <a:cxn ang="0">
                  <a:pos x="60" y="122"/>
                </a:cxn>
                <a:cxn ang="0">
                  <a:pos x="58" y="133"/>
                </a:cxn>
                <a:cxn ang="0">
                  <a:pos x="47" y="144"/>
                </a:cxn>
                <a:cxn ang="0">
                  <a:pos x="35" y="257"/>
                </a:cxn>
              </a:cxnLst>
              <a:rect l="0" t="0" r="r" b="b"/>
              <a:pathLst>
                <a:path w="68" h="257">
                  <a:moveTo>
                    <a:pt x="31" y="257"/>
                  </a:moveTo>
                  <a:lnTo>
                    <a:pt x="31" y="164"/>
                  </a:lnTo>
                  <a:lnTo>
                    <a:pt x="29" y="163"/>
                  </a:lnTo>
                  <a:lnTo>
                    <a:pt x="23" y="163"/>
                  </a:lnTo>
                  <a:lnTo>
                    <a:pt x="16" y="160"/>
                  </a:lnTo>
                  <a:lnTo>
                    <a:pt x="8" y="155"/>
                  </a:lnTo>
                  <a:lnTo>
                    <a:pt x="3" y="145"/>
                  </a:lnTo>
                  <a:lnTo>
                    <a:pt x="0" y="132"/>
                  </a:lnTo>
                  <a:lnTo>
                    <a:pt x="3" y="132"/>
                  </a:lnTo>
                  <a:lnTo>
                    <a:pt x="7" y="132"/>
                  </a:lnTo>
                  <a:lnTo>
                    <a:pt x="15" y="135"/>
                  </a:lnTo>
                  <a:lnTo>
                    <a:pt x="22" y="139"/>
                  </a:lnTo>
                  <a:lnTo>
                    <a:pt x="27" y="147"/>
                  </a:lnTo>
                  <a:lnTo>
                    <a:pt x="31" y="160"/>
                  </a:lnTo>
                  <a:lnTo>
                    <a:pt x="31" y="101"/>
                  </a:lnTo>
                  <a:lnTo>
                    <a:pt x="29" y="101"/>
                  </a:lnTo>
                  <a:lnTo>
                    <a:pt x="23" y="99"/>
                  </a:lnTo>
                  <a:lnTo>
                    <a:pt x="16" y="97"/>
                  </a:lnTo>
                  <a:lnTo>
                    <a:pt x="8" y="91"/>
                  </a:lnTo>
                  <a:lnTo>
                    <a:pt x="3" y="83"/>
                  </a:lnTo>
                  <a:lnTo>
                    <a:pt x="0" y="70"/>
                  </a:lnTo>
                  <a:lnTo>
                    <a:pt x="3" y="70"/>
                  </a:lnTo>
                  <a:lnTo>
                    <a:pt x="7" y="71"/>
                  </a:lnTo>
                  <a:lnTo>
                    <a:pt x="15" y="74"/>
                  </a:lnTo>
                  <a:lnTo>
                    <a:pt x="22" y="78"/>
                  </a:lnTo>
                  <a:lnTo>
                    <a:pt x="27" y="86"/>
                  </a:lnTo>
                  <a:lnTo>
                    <a:pt x="31" y="97"/>
                  </a:lnTo>
                  <a:lnTo>
                    <a:pt x="31" y="31"/>
                  </a:lnTo>
                  <a:lnTo>
                    <a:pt x="31" y="28"/>
                  </a:lnTo>
                  <a:lnTo>
                    <a:pt x="33" y="23"/>
                  </a:lnTo>
                  <a:lnTo>
                    <a:pt x="35" y="15"/>
                  </a:lnTo>
                  <a:lnTo>
                    <a:pt x="41" y="8"/>
                  </a:lnTo>
                  <a:lnTo>
                    <a:pt x="50" y="2"/>
                  </a:lnTo>
                  <a:lnTo>
                    <a:pt x="62" y="0"/>
                  </a:lnTo>
                  <a:lnTo>
                    <a:pt x="62" y="2"/>
                  </a:lnTo>
                  <a:lnTo>
                    <a:pt x="61" y="8"/>
                  </a:lnTo>
                  <a:lnTo>
                    <a:pt x="58" y="15"/>
                  </a:lnTo>
                  <a:lnTo>
                    <a:pt x="53" y="23"/>
                  </a:lnTo>
                  <a:lnTo>
                    <a:pt x="46" y="28"/>
                  </a:lnTo>
                  <a:lnTo>
                    <a:pt x="35" y="31"/>
                  </a:lnTo>
                  <a:lnTo>
                    <a:pt x="35" y="78"/>
                  </a:lnTo>
                  <a:lnTo>
                    <a:pt x="35" y="75"/>
                  </a:lnTo>
                  <a:lnTo>
                    <a:pt x="37" y="70"/>
                  </a:lnTo>
                  <a:lnTo>
                    <a:pt x="39" y="62"/>
                  </a:lnTo>
                  <a:lnTo>
                    <a:pt x="45" y="55"/>
                  </a:lnTo>
                  <a:lnTo>
                    <a:pt x="54" y="48"/>
                  </a:lnTo>
                  <a:lnTo>
                    <a:pt x="66" y="47"/>
                  </a:lnTo>
                  <a:lnTo>
                    <a:pt x="68" y="48"/>
                  </a:lnTo>
                  <a:lnTo>
                    <a:pt x="68" y="52"/>
                  </a:lnTo>
                  <a:lnTo>
                    <a:pt x="66" y="59"/>
                  </a:lnTo>
                  <a:lnTo>
                    <a:pt x="64" y="66"/>
                  </a:lnTo>
                  <a:lnTo>
                    <a:pt x="58" y="72"/>
                  </a:lnTo>
                  <a:lnTo>
                    <a:pt x="50" y="78"/>
                  </a:lnTo>
                  <a:lnTo>
                    <a:pt x="35" y="82"/>
                  </a:lnTo>
                  <a:lnTo>
                    <a:pt x="35" y="144"/>
                  </a:lnTo>
                  <a:lnTo>
                    <a:pt x="35" y="143"/>
                  </a:lnTo>
                  <a:lnTo>
                    <a:pt x="37" y="139"/>
                  </a:lnTo>
                  <a:lnTo>
                    <a:pt x="38" y="132"/>
                  </a:lnTo>
                  <a:lnTo>
                    <a:pt x="42" y="126"/>
                  </a:lnTo>
                  <a:lnTo>
                    <a:pt x="49" y="122"/>
                  </a:lnTo>
                  <a:lnTo>
                    <a:pt x="58" y="121"/>
                  </a:lnTo>
                  <a:lnTo>
                    <a:pt x="60" y="122"/>
                  </a:lnTo>
                  <a:lnTo>
                    <a:pt x="60" y="126"/>
                  </a:lnTo>
                  <a:lnTo>
                    <a:pt x="58" y="133"/>
                  </a:lnTo>
                  <a:lnTo>
                    <a:pt x="56" y="139"/>
                  </a:lnTo>
                  <a:lnTo>
                    <a:pt x="47" y="144"/>
                  </a:lnTo>
                  <a:lnTo>
                    <a:pt x="35" y="148"/>
                  </a:lnTo>
                  <a:lnTo>
                    <a:pt x="35" y="257"/>
                  </a:lnTo>
                  <a:lnTo>
                    <a:pt x="31" y="257"/>
                  </a:lnTo>
                  <a:close/>
                </a:path>
              </a:pathLst>
            </a:custGeom>
            <a:solidFill>
              <a:srgbClr val="D7D7D7"/>
            </a:solidFill>
            <a:ln w="0">
              <a:solidFill>
                <a:srgbClr val="D7D7D7"/>
              </a:solidFill>
              <a:prstDash val="solid"/>
              <a:round/>
              <a:headEnd/>
              <a:tailEnd/>
            </a:ln>
          </p:spPr>
          <p:txBody>
            <a:bodyPr/>
            <a:lstStyle/>
            <a:p>
              <a:endParaRPr lang="en-US"/>
            </a:p>
          </p:txBody>
        </p:sp>
        <p:sp>
          <p:nvSpPr>
            <p:cNvPr id="3090" name="Freeform 18"/>
            <p:cNvSpPr>
              <a:spLocks/>
            </p:cNvSpPr>
            <p:nvPr/>
          </p:nvSpPr>
          <p:spPr bwMode="gray">
            <a:xfrm>
              <a:off x="1672" y="164"/>
              <a:ext cx="111" cy="425"/>
            </a:xfrm>
            <a:custGeom>
              <a:avLst/>
              <a:gdLst/>
              <a:ahLst/>
              <a:cxnLst>
                <a:cxn ang="0">
                  <a:pos x="52" y="272"/>
                </a:cxn>
                <a:cxn ang="0">
                  <a:pos x="44" y="270"/>
                </a:cxn>
                <a:cxn ang="0">
                  <a:pos x="26" y="265"/>
                </a:cxn>
                <a:cxn ang="0">
                  <a:pos x="8" y="249"/>
                </a:cxn>
                <a:cxn ang="0">
                  <a:pos x="0" y="219"/>
                </a:cxn>
                <a:cxn ang="0">
                  <a:pos x="8" y="219"/>
                </a:cxn>
                <a:cxn ang="0">
                  <a:pos x="25" y="223"/>
                </a:cxn>
                <a:cxn ang="0">
                  <a:pos x="41" y="235"/>
                </a:cxn>
                <a:cxn ang="0">
                  <a:pos x="52" y="265"/>
                </a:cxn>
                <a:cxn ang="0">
                  <a:pos x="50" y="168"/>
                </a:cxn>
                <a:cxn ang="0">
                  <a:pos x="35" y="165"/>
                </a:cxn>
                <a:cxn ang="0">
                  <a:pos x="17" y="156"/>
                </a:cxn>
                <a:cxn ang="0">
                  <a:pos x="3" y="134"/>
                </a:cxn>
                <a:cxn ang="0">
                  <a:pos x="3" y="116"/>
                </a:cxn>
                <a:cxn ang="0">
                  <a:pos x="19" y="120"/>
                </a:cxn>
                <a:cxn ang="0">
                  <a:pos x="39" y="133"/>
                </a:cxn>
                <a:cxn ang="0">
                  <a:pos x="52" y="161"/>
                </a:cxn>
                <a:cxn ang="0">
                  <a:pos x="53" y="50"/>
                </a:cxn>
                <a:cxn ang="0">
                  <a:pos x="54" y="36"/>
                </a:cxn>
                <a:cxn ang="0">
                  <a:pos x="65" y="17"/>
                </a:cxn>
                <a:cxn ang="0">
                  <a:pos x="87" y="3"/>
                </a:cxn>
                <a:cxn ang="0">
                  <a:pos x="103" y="3"/>
                </a:cxn>
                <a:cxn ang="0">
                  <a:pos x="99" y="21"/>
                </a:cxn>
                <a:cxn ang="0">
                  <a:pos x="84" y="42"/>
                </a:cxn>
                <a:cxn ang="0">
                  <a:pos x="58" y="52"/>
                </a:cxn>
                <a:cxn ang="0">
                  <a:pos x="58" y="127"/>
                </a:cxn>
                <a:cxn ang="0">
                  <a:pos x="61" y="112"/>
                </a:cxn>
                <a:cxn ang="0">
                  <a:pos x="72" y="94"/>
                </a:cxn>
                <a:cxn ang="0">
                  <a:pos x="93" y="80"/>
                </a:cxn>
                <a:cxn ang="0">
                  <a:pos x="111" y="80"/>
                </a:cxn>
                <a:cxn ang="0">
                  <a:pos x="111" y="91"/>
                </a:cxn>
                <a:cxn ang="0">
                  <a:pos x="107" y="108"/>
                </a:cxn>
                <a:cxn ang="0">
                  <a:pos x="91" y="126"/>
                </a:cxn>
                <a:cxn ang="0">
                  <a:pos x="58" y="135"/>
                </a:cxn>
                <a:cxn ang="0">
                  <a:pos x="58" y="236"/>
                </a:cxn>
                <a:cxn ang="0">
                  <a:pos x="61" y="223"/>
                </a:cxn>
                <a:cxn ang="0">
                  <a:pos x="73" y="208"/>
                </a:cxn>
                <a:cxn ang="0">
                  <a:pos x="97" y="200"/>
                </a:cxn>
                <a:cxn ang="0">
                  <a:pos x="99" y="207"/>
                </a:cxn>
                <a:cxn ang="0">
                  <a:pos x="97" y="220"/>
                </a:cxn>
                <a:cxn ang="0">
                  <a:pos x="87" y="235"/>
                </a:cxn>
                <a:cxn ang="0">
                  <a:pos x="58" y="245"/>
                </a:cxn>
                <a:cxn ang="0">
                  <a:pos x="52" y="425"/>
                </a:cxn>
              </a:cxnLst>
              <a:rect l="0" t="0" r="r" b="b"/>
              <a:pathLst>
                <a:path w="111" h="425">
                  <a:moveTo>
                    <a:pt x="52" y="425"/>
                  </a:moveTo>
                  <a:lnTo>
                    <a:pt x="52" y="272"/>
                  </a:lnTo>
                  <a:lnTo>
                    <a:pt x="50" y="270"/>
                  </a:lnTo>
                  <a:lnTo>
                    <a:pt x="44" y="270"/>
                  </a:lnTo>
                  <a:lnTo>
                    <a:pt x="35" y="269"/>
                  </a:lnTo>
                  <a:lnTo>
                    <a:pt x="26" y="265"/>
                  </a:lnTo>
                  <a:lnTo>
                    <a:pt x="17" y="258"/>
                  </a:lnTo>
                  <a:lnTo>
                    <a:pt x="8" y="249"/>
                  </a:lnTo>
                  <a:lnTo>
                    <a:pt x="3" y="236"/>
                  </a:lnTo>
                  <a:lnTo>
                    <a:pt x="0" y="219"/>
                  </a:lnTo>
                  <a:lnTo>
                    <a:pt x="3" y="219"/>
                  </a:lnTo>
                  <a:lnTo>
                    <a:pt x="8" y="219"/>
                  </a:lnTo>
                  <a:lnTo>
                    <a:pt x="15" y="220"/>
                  </a:lnTo>
                  <a:lnTo>
                    <a:pt x="25" y="223"/>
                  </a:lnTo>
                  <a:lnTo>
                    <a:pt x="33" y="227"/>
                  </a:lnTo>
                  <a:lnTo>
                    <a:pt x="41" y="235"/>
                  </a:lnTo>
                  <a:lnTo>
                    <a:pt x="48" y="247"/>
                  </a:lnTo>
                  <a:lnTo>
                    <a:pt x="52" y="265"/>
                  </a:lnTo>
                  <a:lnTo>
                    <a:pt x="52" y="168"/>
                  </a:lnTo>
                  <a:lnTo>
                    <a:pt x="50" y="168"/>
                  </a:lnTo>
                  <a:lnTo>
                    <a:pt x="44" y="168"/>
                  </a:lnTo>
                  <a:lnTo>
                    <a:pt x="35" y="165"/>
                  </a:lnTo>
                  <a:lnTo>
                    <a:pt x="26" y="161"/>
                  </a:lnTo>
                  <a:lnTo>
                    <a:pt x="17" y="156"/>
                  </a:lnTo>
                  <a:lnTo>
                    <a:pt x="8" y="146"/>
                  </a:lnTo>
                  <a:lnTo>
                    <a:pt x="3" y="134"/>
                  </a:lnTo>
                  <a:lnTo>
                    <a:pt x="0" y="116"/>
                  </a:lnTo>
                  <a:lnTo>
                    <a:pt x="3" y="116"/>
                  </a:lnTo>
                  <a:lnTo>
                    <a:pt x="10" y="118"/>
                  </a:lnTo>
                  <a:lnTo>
                    <a:pt x="19" y="120"/>
                  </a:lnTo>
                  <a:lnTo>
                    <a:pt x="29" y="125"/>
                  </a:lnTo>
                  <a:lnTo>
                    <a:pt x="39" y="133"/>
                  </a:lnTo>
                  <a:lnTo>
                    <a:pt x="48" y="145"/>
                  </a:lnTo>
                  <a:lnTo>
                    <a:pt x="52" y="161"/>
                  </a:lnTo>
                  <a:lnTo>
                    <a:pt x="52" y="52"/>
                  </a:lnTo>
                  <a:lnTo>
                    <a:pt x="53" y="50"/>
                  </a:lnTo>
                  <a:lnTo>
                    <a:pt x="53" y="44"/>
                  </a:lnTo>
                  <a:lnTo>
                    <a:pt x="54" y="36"/>
                  </a:lnTo>
                  <a:lnTo>
                    <a:pt x="58" y="26"/>
                  </a:lnTo>
                  <a:lnTo>
                    <a:pt x="65" y="17"/>
                  </a:lnTo>
                  <a:lnTo>
                    <a:pt x="75" y="9"/>
                  </a:lnTo>
                  <a:lnTo>
                    <a:pt x="87" y="3"/>
                  </a:lnTo>
                  <a:lnTo>
                    <a:pt x="104" y="0"/>
                  </a:lnTo>
                  <a:lnTo>
                    <a:pt x="103" y="3"/>
                  </a:lnTo>
                  <a:lnTo>
                    <a:pt x="102" y="11"/>
                  </a:lnTo>
                  <a:lnTo>
                    <a:pt x="99" y="21"/>
                  </a:lnTo>
                  <a:lnTo>
                    <a:pt x="92" y="32"/>
                  </a:lnTo>
                  <a:lnTo>
                    <a:pt x="84" y="42"/>
                  </a:lnTo>
                  <a:lnTo>
                    <a:pt x="73" y="49"/>
                  </a:lnTo>
                  <a:lnTo>
                    <a:pt x="58" y="52"/>
                  </a:lnTo>
                  <a:lnTo>
                    <a:pt x="58" y="130"/>
                  </a:lnTo>
                  <a:lnTo>
                    <a:pt x="58" y="127"/>
                  </a:lnTo>
                  <a:lnTo>
                    <a:pt x="60" y="122"/>
                  </a:lnTo>
                  <a:lnTo>
                    <a:pt x="61" y="112"/>
                  </a:lnTo>
                  <a:lnTo>
                    <a:pt x="65" y="103"/>
                  </a:lnTo>
                  <a:lnTo>
                    <a:pt x="72" y="94"/>
                  </a:lnTo>
                  <a:lnTo>
                    <a:pt x="80" y="85"/>
                  </a:lnTo>
                  <a:lnTo>
                    <a:pt x="93" y="80"/>
                  </a:lnTo>
                  <a:lnTo>
                    <a:pt x="110" y="77"/>
                  </a:lnTo>
                  <a:lnTo>
                    <a:pt x="111" y="80"/>
                  </a:lnTo>
                  <a:lnTo>
                    <a:pt x="111" y="84"/>
                  </a:lnTo>
                  <a:lnTo>
                    <a:pt x="111" y="91"/>
                  </a:lnTo>
                  <a:lnTo>
                    <a:pt x="110" y="100"/>
                  </a:lnTo>
                  <a:lnTo>
                    <a:pt x="107" y="108"/>
                  </a:lnTo>
                  <a:lnTo>
                    <a:pt x="100" y="118"/>
                  </a:lnTo>
                  <a:lnTo>
                    <a:pt x="91" y="126"/>
                  </a:lnTo>
                  <a:lnTo>
                    <a:pt x="77" y="133"/>
                  </a:lnTo>
                  <a:lnTo>
                    <a:pt x="58" y="135"/>
                  </a:lnTo>
                  <a:lnTo>
                    <a:pt x="58" y="239"/>
                  </a:lnTo>
                  <a:lnTo>
                    <a:pt x="58" y="236"/>
                  </a:lnTo>
                  <a:lnTo>
                    <a:pt x="60" y="231"/>
                  </a:lnTo>
                  <a:lnTo>
                    <a:pt x="61" y="223"/>
                  </a:lnTo>
                  <a:lnTo>
                    <a:pt x="66" y="215"/>
                  </a:lnTo>
                  <a:lnTo>
                    <a:pt x="73" y="208"/>
                  </a:lnTo>
                  <a:lnTo>
                    <a:pt x="83" y="203"/>
                  </a:lnTo>
                  <a:lnTo>
                    <a:pt x="97" y="200"/>
                  </a:lnTo>
                  <a:lnTo>
                    <a:pt x="97" y="201"/>
                  </a:lnTo>
                  <a:lnTo>
                    <a:pt x="99" y="207"/>
                  </a:lnTo>
                  <a:lnTo>
                    <a:pt x="99" y="212"/>
                  </a:lnTo>
                  <a:lnTo>
                    <a:pt x="97" y="220"/>
                  </a:lnTo>
                  <a:lnTo>
                    <a:pt x="93" y="228"/>
                  </a:lnTo>
                  <a:lnTo>
                    <a:pt x="87" y="235"/>
                  </a:lnTo>
                  <a:lnTo>
                    <a:pt x="75" y="242"/>
                  </a:lnTo>
                  <a:lnTo>
                    <a:pt x="58" y="245"/>
                  </a:lnTo>
                  <a:lnTo>
                    <a:pt x="58" y="425"/>
                  </a:lnTo>
                  <a:lnTo>
                    <a:pt x="52" y="425"/>
                  </a:lnTo>
                  <a:close/>
                </a:path>
              </a:pathLst>
            </a:custGeom>
            <a:solidFill>
              <a:srgbClr val="D7D7D7"/>
            </a:solidFill>
            <a:ln w="0">
              <a:solidFill>
                <a:srgbClr val="D7D7D7"/>
              </a:solidFill>
              <a:prstDash val="solid"/>
              <a:round/>
              <a:headEnd/>
              <a:tailEnd/>
            </a:ln>
          </p:spPr>
          <p:txBody>
            <a:bodyPr/>
            <a:lstStyle/>
            <a:p>
              <a:endParaRPr lang="en-US"/>
            </a:p>
          </p:txBody>
        </p:sp>
        <p:sp>
          <p:nvSpPr>
            <p:cNvPr id="3091" name="Freeform 19"/>
            <p:cNvSpPr>
              <a:spLocks/>
            </p:cNvSpPr>
            <p:nvPr/>
          </p:nvSpPr>
          <p:spPr bwMode="gray">
            <a:xfrm>
              <a:off x="2065" y="361"/>
              <a:ext cx="100" cy="228"/>
            </a:xfrm>
            <a:custGeom>
              <a:avLst/>
              <a:gdLst/>
              <a:ahLst/>
              <a:cxnLst>
                <a:cxn ang="0">
                  <a:pos x="52" y="176"/>
                </a:cxn>
                <a:cxn ang="0">
                  <a:pos x="59" y="176"/>
                </a:cxn>
                <a:cxn ang="0">
                  <a:pos x="74" y="169"/>
                </a:cxn>
                <a:cxn ang="0">
                  <a:pos x="86" y="154"/>
                </a:cxn>
                <a:cxn ang="0">
                  <a:pos x="86" y="141"/>
                </a:cxn>
                <a:cxn ang="0">
                  <a:pos x="74" y="143"/>
                </a:cxn>
                <a:cxn ang="0">
                  <a:pos x="58" y="158"/>
                </a:cxn>
                <a:cxn ang="0">
                  <a:pos x="52" y="118"/>
                </a:cxn>
                <a:cxn ang="0">
                  <a:pos x="61" y="116"/>
                </a:cxn>
                <a:cxn ang="0">
                  <a:pos x="78" y="110"/>
                </a:cxn>
                <a:cxn ang="0">
                  <a:pos x="92" y="92"/>
                </a:cxn>
                <a:cxn ang="0">
                  <a:pos x="92" y="77"/>
                </a:cxn>
                <a:cxn ang="0">
                  <a:pos x="81" y="79"/>
                </a:cxn>
                <a:cxn ang="0">
                  <a:pos x="65" y="88"/>
                </a:cxn>
                <a:cxn ang="0">
                  <a:pos x="52" y="115"/>
                </a:cxn>
                <a:cxn ang="0">
                  <a:pos x="55" y="48"/>
                </a:cxn>
                <a:cxn ang="0">
                  <a:pos x="67" y="45"/>
                </a:cxn>
                <a:cxn ang="0">
                  <a:pos x="85" y="37"/>
                </a:cxn>
                <a:cxn ang="0">
                  <a:pos x="97" y="17"/>
                </a:cxn>
                <a:cxn ang="0">
                  <a:pos x="97" y="0"/>
                </a:cxn>
                <a:cxn ang="0">
                  <a:pos x="83" y="3"/>
                </a:cxn>
                <a:cxn ang="0">
                  <a:pos x="65" y="14"/>
                </a:cxn>
                <a:cxn ang="0">
                  <a:pos x="50" y="45"/>
                </a:cxn>
                <a:cxn ang="0">
                  <a:pos x="47" y="35"/>
                </a:cxn>
                <a:cxn ang="0">
                  <a:pos x="38" y="18"/>
                </a:cxn>
                <a:cxn ang="0">
                  <a:pos x="16" y="3"/>
                </a:cxn>
                <a:cxn ang="0">
                  <a:pos x="1" y="3"/>
                </a:cxn>
                <a:cxn ang="0">
                  <a:pos x="5" y="19"/>
                </a:cxn>
                <a:cxn ang="0">
                  <a:pos x="19" y="38"/>
                </a:cxn>
                <a:cxn ang="0">
                  <a:pos x="47" y="48"/>
                </a:cxn>
                <a:cxn ang="0">
                  <a:pos x="47" y="132"/>
                </a:cxn>
                <a:cxn ang="0">
                  <a:pos x="42" y="118"/>
                </a:cxn>
                <a:cxn ang="0">
                  <a:pos x="25" y="103"/>
                </a:cxn>
                <a:cxn ang="0">
                  <a:pos x="12" y="103"/>
                </a:cxn>
                <a:cxn ang="0">
                  <a:pos x="16" y="116"/>
                </a:cxn>
                <a:cxn ang="0">
                  <a:pos x="25" y="132"/>
                </a:cxn>
                <a:cxn ang="0">
                  <a:pos x="47" y="141"/>
                </a:cxn>
                <a:cxn ang="0">
                  <a:pos x="52" y="228"/>
                </a:cxn>
              </a:cxnLst>
              <a:rect l="0" t="0" r="r" b="b"/>
              <a:pathLst>
                <a:path w="100" h="228">
                  <a:moveTo>
                    <a:pt x="52" y="228"/>
                  </a:moveTo>
                  <a:lnTo>
                    <a:pt x="52" y="176"/>
                  </a:lnTo>
                  <a:lnTo>
                    <a:pt x="55" y="176"/>
                  </a:lnTo>
                  <a:lnTo>
                    <a:pt x="59" y="176"/>
                  </a:lnTo>
                  <a:lnTo>
                    <a:pt x="67" y="173"/>
                  </a:lnTo>
                  <a:lnTo>
                    <a:pt x="74" y="169"/>
                  </a:lnTo>
                  <a:lnTo>
                    <a:pt x="81" y="163"/>
                  </a:lnTo>
                  <a:lnTo>
                    <a:pt x="86" y="154"/>
                  </a:lnTo>
                  <a:lnTo>
                    <a:pt x="88" y="141"/>
                  </a:lnTo>
                  <a:lnTo>
                    <a:pt x="86" y="141"/>
                  </a:lnTo>
                  <a:lnTo>
                    <a:pt x="81" y="142"/>
                  </a:lnTo>
                  <a:lnTo>
                    <a:pt x="74" y="143"/>
                  </a:lnTo>
                  <a:lnTo>
                    <a:pt x="66" y="149"/>
                  </a:lnTo>
                  <a:lnTo>
                    <a:pt x="58" y="158"/>
                  </a:lnTo>
                  <a:lnTo>
                    <a:pt x="52" y="173"/>
                  </a:lnTo>
                  <a:lnTo>
                    <a:pt x="52" y="118"/>
                  </a:lnTo>
                  <a:lnTo>
                    <a:pt x="55" y="118"/>
                  </a:lnTo>
                  <a:lnTo>
                    <a:pt x="61" y="116"/>
                  </a:lnTo>
                  <a:lnTo>
                    <a:pt x="69" y="115"/>
                  </a:lnTo>
                  <a:lnTo>
                    <a:pt x="78" y="110"/>
                  </a:lnTo>
                  <a:lnTo>
                    <a:pt x="86" y="103"/>
                  </a:lnTo>
                  <a:lnTo>
                    <a:pt x="92" y="92"/>
                  </a:lnTo>
                  <a:lnTo>
                    <a:pt x="94" y="77"/>
                  </a:lnTo>
                  <a:lnTo>
                    <a:pt x="92" y="77"/>
                  </a:lnTo>
                  <a:lnTo>
                    <a:pt x="88" y="77"/>
                  </a:lnTo>
                  <a:lnTo>
                    <a:pt x="81" y="79"/>
                  </a:lnTo>
                  <a:lnTo>
                    <a:pt x="73" y="81"/>
                  </a:lnTo>
                  <a:lnTo>
                    <a:pt x="65" y="88"/>
                  </a:lnTo>
                  <a:lnTo>
                    <a:pt x="58" y="99"/>
                  </a:lnTo>
                  <a:lnTo>
                    <a:pt x="52" y="115"/>
                  </a:lnTo>
                  <a:lnTo>
                    <a:pt x="52" y="48"/>
                  </a:lnTo>
                  <a:lnTo>
                    <a:pt x="55" y="48"/>
                  </a:lnTo>
                  <a:lnTo>
                    <a:pt x="61" y="48"/>
                  </a:lnTo>
                  <a:lnTo>
                    <a:pt x="67" y="45"/>
                  </a:lnTo>
                  <a:lnTo>
                    <a:pt x="77" y="42"/>
                  </a:lnTo>
                  <a:lnTo>
                    <a:pt x="85" y="37"/>
                  </a:lnTo>
                  <a:lnTo>
                    <a:pt x="92" y="27"/>
                  </a:lnTo>
                  <a:lnTo>
                    <a:pt x="97" y="17"/>
                  </a:lnTo>
                  <a:lnTo>
                    <a:pt x="100" y="0"/>
                  </a:lnTo>
                  <a:lnTo>
                    <a:pt x="97" y="0"/>
                  </a:lnTo>
                  <a:lnTo>
                    <a:pt x="92" y="0"/>
                  </a:lnTo>
                  <a:lnTo>
                    <a:pt x="83" y="3"/>
                  </a:lnTo>
                  <a:lnTo>
                    <a:pt x="74" y="7"/>
                  </a:lnTo>
                  <a:lnTo>
                    <a:pt x="65" y="14"/>
                  </a:lnTo>
                  <a:lnTo>
                    <a:pt x="56" y="27"/>
                  </a:lnTo>
                  <a:lnTo>
                    <a:pt x="50" y="45"/>
                  </a:lnTo>
                  <a:lnTo>
                    <a:pt x="50" y="42"/>
                  </a:lnTo>
                  <a:lnTo>
                    <a:pt x="47" y="35"/>
                  </a:lnTo>
                  <a:lnTo>
                    <a:pt x="43" y="27"/>
                  </a:lnTo>
                  <a:lnTo>
                    <a:pt x="38" y="18"/>
                  </a:lnTo>
                  <a:lnTo>
                    <a:pt x="28" y="10"/>
                  </a:lnTo>
                  <a:lnTo>
                    <a:pt x="16" y="3"/>
                  </a:lnTo>
                  <a:lnTo>
                    <a:pt x="0" y="0"/>
                  </a:lnTo>
                  <a:lnTo>
                    <a:pt x="1" y="3"/>
                  </a:lnTo>
                  <a:lnTo>
                    <a:pt x="3" y="10"/>
                  </a:lnTo>
                  <a:lnTo>
                    <a:pt x="5" y="19"/>
                  </a:lnTo>
                  <a:lnTo>
                    <a:pt x="11" y="29"/>
                  </a:lnTo>
                  <a:lnTo>
                    <a:pt x="19" y="38"/>
                  </a:lnTo>
                  <a:lnTo>
                    <a:pt x="31" y="45"/>
                  </a:lnTo>
                  <a:lnTo>
                    <a:pt x="47" y="48"/>
                  </a:lnTo>
                  <a:lnTo>
                    <a:pt x="47" y="135"/>
                  </a:lnTo>
                  <a:lnTo>
                    <a:pt x="47" y="132"/>
                  </a:lnTo>
                  <a:lnTo>
                    <a:pt x="46" y="126"/>
                  </a:lnTo>
                  <a:lnTo>
                    <a:pt x="42" y="118"/>
                  </a:lnTo>
                  <a:lnTo>
                    <a:pt x="35" y="110"/>
                  </a:lnTo>
                  <a:lnTo>
                    <a:pt x="25" y="103"/>
                  </a:lnTo>
                  <a:lnTo>
                    <a:pt x="12" y="100"/>
                  </a:lnTo>
                  <a:lnTo>
                    <a:pt x="12" y="103"/>
                  </a:lnTo>
                  <a:lnTo>
                    <a:pt x="13" y="108"/>
                  </a:lnTo>
                  <a:lnTo>
                    <a:pt x="16" y="116"/>
                  </a:lnTo>
                  <a:lnTo>
                    <a:pt x="20" y="124"/>
                  </a:lnTo>
                  <a:lnTo>
                    <a:pt x="25" y="132"/>
                  </a:lnTo>
                  <a:lnTo>
                    <a:pt x="35" y="139"/>
                  </a:lnTo>
                  <a:lnTo>
                    <a:pt x="47" y="141"/>
                  </a:lnTo>
                  <a:lnTo>
                    <a:pt x="47" y="228"/>
                  </a:lnTo>
                  <a:lnTo>
                    <a:pt x="52" y="228"/>
                  </a:lnTo>
                  <a:close/>
                </a:path>
              </a:pathLst>
            </a:custGeom>
            <a:solidFill>
              <a:srgbClr val="D7D7D7"/>
            </a:solidFill>
            <a:ln w="0">
              <a:solidFill>
                <a:srgbClr val="D7D7D7"/>
              </a:solidFill>
              <a:prstDash val="solid"/>
              <a:round/>
              <a:headEnd/>
              <a:tailEnd/>
            </a:ln>
          </p:spPr>
          <p:txBody>
            <a:bodyPr/>
            <a:lstStyle/>
            <a:p>
              <a:endParaRPr lang="en-US"/>
            </a:p>
          </p:txBody>
        </p:sp>
        <p:sp>
          <p:nvSpPr>
            <p:cNvPr id="3092" name="Freeform 20"/>
            <p:cNvSpPr>
              <a:spLocks/>
            </p:cNvSpPr>
            <p:nvPr/>
          </p:nvSpPr>
          <p:spPr bwMode="gray">
            <a:xfrm>
              <a:off x="2921" y="361"/>
              <a:ext cx="100" cy="228"/>
            </a:xfrm>
            <a:custGeom>
              <a:avLst/>
              <a:gdLst/>
              <a:ahLst/>
              <a:cxnLst>
                <a:cxn ang="0">
                  <a:pos x="53" y="176"/>
                </a:cxn>
                <a:cxn ang="0">
                  <a:pos x="60" y="176"/>
                </a:cxn>
                <a:cxn ang="0">
                  <a:pos x="74" y="169"/>
                </a:cxn>
                <a:cxn ang="0">
                  <a:pos x="87" y="154"/>
                </a:cxn>
                <a:cxn ang="0">
                  <a:pos x="87" y="141"/>
                </a:cxn>
                <a:cxn ang="0">
                  <a:pos x="74" y="143"/>
                </a:cxn>
                <a:cxn ang="0">
                  <a:pos x="60" y="158"/>
                </a:cxn>
                <a:cxn ang="0">
                  <a:pos x="53" y="118"/>
                </a:cxn>
                <a:cxn ang="0">
                  <a:pos x="61" y="116"/>
                </a:cxn>
                <a:cxn ang="0">
                  <a:pos x="78" y="110"/>
                </a:cxn>
                <a:cxn ang="0">
                  <a:pos x="92" y="92"/>
                </a:cxn>
                <a:cxn ang="0">
                  <a:pos x="92" y="77"/>
                </a:cxn>
                <a:cxn ang="0">
                  <a:pos x="81" y="79"/>
                </a:cxn>
                <a:cxn ang="0">
                  <a:pos x="65" y="88"/>
                </a:cxn>
                <a:cxn ang="0">
                  <a:pos x="53" y="115"/>
                </a:cxn>
                <a:cxn ang="0">
                  <a:pos x="56" y="48"/>
                </a:cxn>
                <a:cxn ang="0">
                  <a:pos x="68" y="45"/>
                </a:cxn>
                <a:cxn ang="0">
                  <a:pos x="85" y="37"/>
                </a:cxn>
                <a:cxn ang="0">
                  <a:pos x="97" y="17"/>
                </a:cxn>
                <a:cxn ang="0">
                  <a:pos x="97" y="0"/>
                </a:cxn>
                <a:cxn ang="0">
                  <a:pos x="84" y="3"/>
                </a:cxn>
                <a:cxn ang="0">
                  <a:pos x="65" y="14"/>
                </a:cxn>
                <a:cxn ang="0">
                  <a:pos x="50" y="45"/>
                </a:cxn>
                <a:cxn ang="0">
                  <a:pos x="47" y="35"/>
                </a:cxn>
                <a:cxn ang="0">
                  <a:pos x="38" y="18"/>
                </a:cxn>
                <a:cxn ang="0">
                  <a:pos x="16" y="3"/>
                </a:cxn>
                <a:cxn ang="0">
                  <a:pos x="2" y="3"/>
                </a:cxn>
                <a:cxn ang="0">
                  <a:pos x="6" y="19"/>
                </a:cxn>
                <a:cxn ang="0">
                  <a:pos x="19" y="38"/>
                </a:cxn>
                <a:cxn ang="0">
                  <a:pos x="47" y="48"/>
                </a:cxn>
                <a:cxn ang="0">
                  <a:pos x="47" y="132"/>
                </a:cxn>
                <a:cxn ang="0">
                  <a:pos x="42" y="118"/>
                </a:cxn>
                <a:cxn ang="0">
                  <a:pos x="26" y="103"/>
                </a:cxn>
                <a:cxn ang="0">
                  <a:pos x="12" y="103"/>
                </a:cxn>
                <a:cxn ang="0">
                  <a:pos x="16" y="116"/>
                </a:cxn>
                <a:cxn ang="0">
                  <a:pos x="26" y="132"/>
                </a:cxn>
                <a:cxn ang="0">
                  <a:pos x="47" y="141"/>
                </a:cxn>
                <a:cxn ang="0">
                  <a:pos x="53" y="228"/>
                </a:cxn>
              </a:cxnLst>
              <a:rect l="0" t="0" r="r" b="b"/>
              <a:pathLst>
                <a:path w="100" h="228">
                  <a:moveTo>
                    <a:pt x="53" y="228"/>
                  </a:moveTo>
                  <a:lnTo>
                    <a:pt x="53" y="176"/>
                  </a:lnTo>
                  <a:lnTo>
                    <a:pt x="56" y="176"/>
                  </a:lnTo>
                  <a:lnTo>
                    <a:pt x="60" y="176"/>
                  </a:lnTo>
                  <a:lnTo>
                    <a:pt x="68" y="173"/>
                  </a:lnTo>
                  <a:lnTo>
                    <a:pt x="74" y="169"/>
                  </a:lnTo>
                  <a:lnTo>
                    <a:pt x="81" y="163"/>
                  </a:lnTo>
                  <a:lnTo>
                    <a:pt x="87" y="154"/>
                  </a:lnTo>
                  <a:lnTo>
                    <a:pt x="88" y="141"/>
                  </a:lnTo>
                  <a:lnTo>
                    <a:pt x="87" y="141"/>
                  </a:lnTo>
                  <a:lnTo>
                    <a:pt x="81" y="142"/>
                  </a:lnTo>
                  <a:lnTo>
                    <a:pt x="74" y="143"/>
                  </a:lnTo>
                  <a:lnTo>
                    <a:pt x="66" y="149"/>
                  </a:lnTo>
                  <a:lnTo>
                    <a:pt x="60" y="158"/>
                  </a:lnTo>
                  <a:lnTo>
                    <a:pt x="53" y="173"/>
                  </a:lnTo>
                  <a:lnTo>
                    <a:pt x="53" y="118"/>
                  </a:lnTo>
                  <a:lnTo>
                    <a:pt x="56" y="118"/>
                  </a:lnTo>
                  <a:lnTo>
                    <a:pt x="61" y="116"/>
                  </a:lnTo>
                  <a:lnTo>
                    <a:pt x="69" y="115"/>
                  </a:lnTo>
                  <a:lnTo>
                    <a:pt x="78" y="110"/>
                  </a:lnTo>
                  <a:lnTo>
                    <a:pt x="87" y="103"/>
                  </a:lnTo>
                  <a:lnTo>
                    <a:pt x="92" y="92"/>
                  </a:lnTo>
                  <a:lnTo>
                    <a:pt x="95" y="77"/>
                  </a:lnTo>
                  <a:lnTo>
                    <a:pt x="92" y="77"/>
                  </a:lnTo>
                  <a:lnTo>
                    <a:pt x="88" y="77"/>
                  </a:lnTo>
                  <a:lnTo>
                    <a:pt x="81" y="79"/>
                  </a:lnTo>
                  <a:lnTo>
                    <a:pt x="73" y="81"/>
                  </a:lnTo>
                  <a:lnTo>
                    <a:pt x="65" y="88"/>
                  </a:lnTo>
                  <a:lnTo>
                    <a:pt x="58" y="99"/>
                  </a:lnTo>
                  <a:lnTo>
                    <a:pt x="53" y="115"/>
                  </a:lnTo>
                  <a:lnTo>
                    <a:pt x="53" y="48"/>
                  </a:lnTo>
                  <a:lnTo>
                    <a:pt x="56" y="48"/>
                  </a:lnTo>
                  <a:lnTo>
                    <a:pt x="61" y="48"/>
                  </a:lnTo>
                  <a:lnTo>
                    <a:pt x="68" y="45"/>
                  </a:lnTo>
                  <a:lnTo>
                    <a:pt x="77" y="42"/>
                  </a:lnTo>
                  <a:lnTo>
                    <a:pt x="85" y="37"/>
                  </a:lnTo>
                  <a:lnTo>
                    <a:pt x="93" y="27"/>
                  </a:lnTo>
                  <a:lnTo>
                    <a:pt x="97" y="17"/>
                  </a:lnTo>
                  <a:lnTo>
                    <a:pt x="100" y="0"/>
                  </a:lnTo>
                  <a:lnTo>
                    <a:pt x="97" y="0"/>
                  </a:lnTo>
                  <a:lnTo>
                    <a:pt x="92" y="0"/>
                  </a:lnTo>
                  <a:lnTo>
                    <a:pt x="84" y="3"/>
                  </a:lnTo>
                  <a:lnTo>
                    <a:pt x="74" y="7"/>
                  </a:lnTo>
                  <a:lnTo>
                    <a:pt x="65" y="14"/>
                  </a:lnTo>
                  <a:lnTo>
                    <a:pt x="57" y="27"/>
                  </a:lnTo>
                  <a:lnTo>
                    <a:pt x="50" y="45"/>
                  </a:lnTo>
                  <a:lnTo>
                    <a:pt x="50" y="42"/>
                  </a:lnTo>
                  <a:lnTo>
                    <a:pt x="47" y="35"/>
                  </a:lnTo>
                  <a:lnTo>
                    <a:pt x="43" y="27"/>
                  </a:lnTo>
                  <a:lnTo>
                    <a:pt x="38" y="18"/>
                  </a:lnTo>
                  <a:lnTo>
                    <a:pt x="29" y="10"/>
                  </a:lnTo>
                  <a:lnTo>
                    <a:pt x="16" y="3"/>
                  </a:lnTo>
                  <a:lnTo>
                    <a:pt x="0" y="0"/>
                  </a:lnTo>
                  <a:lnTo>
                    <a:pt x="2" y="3"/>
                  </a:lnTo>
                  <a:lnTo>
                    <a:pt x="3" y="10"/>
                  </a:lnTo>
                  <a:lnTo>
                    <a:pt x="6" y="19"/>
                  </a:lnTo>
                  <a:lnTo>
                    <a:pt x="11" y="29"/>
                  </a:lnTo>
                  <a:lnTo>
                    <a:pt x="19" y="38"/>
                  </a:lnTo>
                  <a:lnTo>
                    <a:pt x="31" y="45"/>
                  </a:lnTo>
                  <a:lnTo>
                    <a:pt x="47" y="48"/>
                  </a:lnTo>
                  <a:lnTo>
                    <a:pt x="47" y="135"/>
                  </a:lnTo>
                  <a:lnTo>
                    <a:pt x="47" y="132"/>
                  </a:lnTo>
                  <a:lnTo>
                    <a:pt x="46" y="126"/>
                  </a:lnTo>
                  <a:lnTo>
                    <a:pt x="42" y="118"/>
                  </a:lnTo>
                  <a:lnTo>
                    <a:pt x="35" y="110"/>
                  </a:lnTo>
                  <a:lnTo>
                    <a:pt x="26" y="103"/>
                  </a:lnTo>
                  <a:lnTo>
                    <a:pt x="12" y="100"/>
                  </a:lnTo>
                  <a:lnTo>
                    <a:pt x="12" y="103"/>
                  </a:lnTo>
                  <a:lnTo>
                    <a:pt x="14" y="108"/>
                  </a:lnTo>
                  <a:lnTo>
                    <a:pt x="16" y="116"/>
                  </a:lnTo>
                  <a:lnTo>
                    <a:pt x="20" y="124"/>
                  </a:lnTo>
                  <a:lnTo>
                    <a:pt x="26" y="132"/>
                  </a:lnTo>
                  <a:lnTo>
                    <a:pt x="35" y="139"/>
                  </a:lnTo>
                  <a:lnTo>
                    <a:pt x="47" y="141"/>
                  </a:lnTo>
                  <a:lnTo>
                    <a:pt x="47" y="228"/>
                  </a:lnTo>
                  <a:lnTo>
                    <a:pt x="53" y="228"/>
                  </a:lnTo>
                  <a:close/>
                </a:path>
              </a:pathLst>
            </a:custGeom>
            <a:solidFill>
              <a:srgbClr val="D7D7D7"/>
            </a:solidFill>
            <a:ln w="0">
              <a:solidFill>
                <a:srgbClr val="D7D7D7"/>
              </a:solidFill>
              <a:prstDash val="solid"/>
              <a:round/>
              <a:headEnd/>
              <a:tailEnd/>
            </a:ln>
          </p:spPr>
          <p:txBody>
            <a:bodyPr/>
            <a:lstStyle/>
            <a:p>
              <a:endParaRPr lang="en-US"/>
            </a:p>
          </p:txBody>
        </p:sp>
        <p:sp>
          <p:nvSpPr>
            <p:cNvPr id="3093" name="Freeform 21"/>
            <p:cNvSpPr>
              <a:spLocks/>
            </p:cNvSpPr>
            <p:nvPr/>
          </p:nvSpPr>
          <p:spPr bwMode="gray">
            <a:xfrm>
              <a:off x="2273" y="187"/>
              <a:ext cx="175" cy="402"/>
            </a:xfrm>
            <a:custGeom>
              <a:avLst/>
              <a:gdLst/>
              <a:ahLst/>
              <a:cxnLst>
                <a:cxn ang="0">
                  <a:pos x="93" y="309"/>
                </a:cxn>
                <a:cxn ang="0">
                  <a:pos x="101" y="309"/>
                </a:cxn>
                <a:cxn ang="0">
                  <a:pos x="118" y="304"/>
                </a:cxn>
                <a:cxn ang="0">
                  <a:pos x="138" y="292"/>
                </a:cxn>
                <a:cxn ang="0">
                  <a:pos x="152" y="266"/>
                </a:cxn>
                <a:cxn ang="0">
                  <a:pos x="152" y="247"/>
                </a:cxn>
                <a:cxn ang="0">
                  <a:pos x="138" y="250"/>
                </a:cxn>
                <a:cxn ang="0">
                  <a:pos x="120" y="259"/>
                </a:cxn>
                <a:cxn ang="0">
                  <a:pos x="99" y="285"/>
                </a:cxn>
                <a:cxn ang="0">
                  <a:pos x="93" y="207"/>
                </a:cxn>
                <a:cxn ang="0">
                  <a:pos x="102" y="205"/>
                </a:cxn>
                <a:cxn ang="0">
                  <a:pos x="122" y="200"/>
                </a:cxn>
                <a:cxn ang="0">
                  <a:pos x="147" y="185"/>
                </a:cxn>
                <a:cxn ang="0">
                  <a:pos x="163" y="155"/>
                </a:cxn>
                <a:cxn ang="0">
                  <a:pos x="163" y="134"/>
                </a:cxn>
                <a:cxn ang="0">
                  <a:pos x="149" y="135"/>
                </a:cxn>
                <a:cxn ang="0">
                  <a:pos x="129" y="142"/>
                </a:cxn>
                <a:cxn ang="0">
                  <a:pos x="107" y="162"/>
                </a:cxn>
                <a:cxn ang="0">
                  <a:pos x="93" y="201"/>
                </a:cxn>
                <a:cxn ang="0">
                  <a:pos x="95" y="83"/>
                </a:cxn>
                <a:cxn ang="0">
                  <a:pos x="110" y="81"/>
                </a:cxn>
                <a:cxn ang="0">
                  <a:pos x="134" y="73"/>
                </a:cxn>
                <a:cxn ang="0">
                  <a:pos x="157" y="54"/>
                </a:cxn>
                <a:cxn ang="0">
                  <a:pos x="174" y="23"/>
                </a:cxn>
                <a:cxn ang="0">
                  <a:pos x="174" y="0"/>
                </a:cxn>
                <a:cxn ang="0">
                  <a:pos x="157" y="2"/>
                </a:cxn>
                <a:cxn ang="0">
                  <a:pos x="133" y="10"/>
                </a:cxn>
                <a:cxn ang="0">
                  <a:pos x="107" y="33"/>
                </a:cxn>
                <a:cxn ang="0">
                  <a:pos x="87" y="77"/>
                </a:cxn>
                <a:cxn ang="0">
                  <a:pos x="85" y="68"/>
                </a:cxn>
                <a:cxn ang="0">
                  <a:pos x="75" y="46"/>
                </a:cxn>
                <a:cxn ang="0">
                  <a:pos x="55" y="21"/>
                </a:cxn>
                <a:cxn ang="0">
                  <a:pos x="22" y="3"/>
                </a:cxn>
                <a:cxn ang="0">
                  <a:pos x="1" y="3"/>
                </a:cxn>
                <a:cxn ang="0">
                  <a:pos x="4" y="18"/>
                </a:cxn>
                <a:cxn ang="0">
                  <a:pos x="12" y="42"/>
                </a:cxn>
                <a:cxn ang="0">
                  <a:pos x="31" y="65"/>
                </a:cxn>
                <a:cxn ang="0">
                  <a:pos x="62" y="81"/>
                </a:cxn>
                <a:cxn ang="0">
                  <a:pos x="82" y="238"/>
                </a:cxn>
                <a:cxn ang="0">
                  <a:pos x="80" y="228"/>
                </a:cxn>
                <a:cxn ang="0">
                  <a:pos x="72" y="207"/>
                </a:cxn>
                <a:cxn ang="0">
                  <a:pos x="55" y="185"/>
                </a:cxn>
                <a:cxn ang="0">
                  <a:pos x="21" y="176"/>
                </a:cxn>
                <a:cxn ang="0">
                  <a:pos x="22" y="185"/>
                </a:cxn>
                <a:cxn ang="0">
                  <a:pos x="28" y="205"/>
                </a:cxn>
                <a:cxn ang="0">
                  <a:pos x="41" y="230"/>
                </a:cxn>
                <a:cxn ang="0">
                  <a:pos x="66" y="246"/>
                </a:cxn>
                <a:cxn ang="0">
                  <a:pos x="82" y="402"/>
                </a:cxn>
              </a:cxnLst>
              <a:rect l="0" t="0" r="r" b="b"/>
              <a:pathLst>
                <a:path w="175" h="402">
                  <a:moveTo>
                    <a:pt x="93" y="402"/>
                  </a:moveTo>
                  <a:lnTo>
                    <a:pt x="93" y="309"/>
                  </a:lnTo>
                  <a:lnTo>
                    <a:pt x="95" y="309"/>
                  </a:lnTo>
                  <a:lnTo>
                    <a:pt x="101" y="309"/>
                  </a:lnTo>
                  <a:lnTo>
                    <a:pt x="109" y="308"/>
                  </a:lnTo>
                  <a:lnTo>
                    <a:pt x="118" y="304"/>
                  </a:lnTo>
                  <a:lnTo>
                    <a:pt x="129" y="298"/>
                  </a:lnTo>
                  <a:lnTo>
                    <a:pt x="138" y="292"/>
                  </a:lnTo>
                  <a:lnTo>
                    <a:pt x="147" y="281"/>
                  </a:lnTo>
                  <a:lnTo>
                    <a:pt x="152" y="266"/>
                  </a:lnTo>
                  <a:lnTo>
                    <a:pt x="155" y="247"/>
                  </a:lnTo>
                  <a:lnTo>
                    <a:pt x="152" y="247"/>
                  </a:lnTo>
                  <a:lnTo>
                    <a:pt x="147" y="249"/>
                  </a:lnTo>
                  <a:lnTo>
                    <a:pt x="138" y="250"/>
                  </a:lnTo>
                  <a:lnTo>
                    <a:pt x="129" y="253"/>
                  </a:lnTo>
                  <a:lnTo>
                    <a:pt x="120" y="259"/>
                  </a:lnTo>
                  <a:lnTo>
                    <a:pt x="109" y="270"/>
                  </a:lnTo>
                  <a:lnTo>
                    <a:pt x="99" y="285"/>
                  </a:lnTo>
                  <a:lnTo>
                    <a:pt x="93" y="304"/>
                  </a:lnTo>
                  <a:lnTo>
                    <a:pt x="93" y="207"/>
                  </a:lnTo>
                  <a:lnTo>
                    <a:pt x="95" y="207"/>
                  </a:lnTo>
                  <a:lnTo>
                    <a:pt x="102" y="205"/>
                  </a:lnTo>
                  <a:lnTo>
                    <a:pt x="111" y="204"/>
                  </a:lnTo>
                  <a:lnTo>
                    <a:pt x="122" y="200"/>
                  </a:lnTo>
                  <a:lnTo>
                    <a:pt x="134" y="195"/>
                  </a:lnTo>
                  <a:lnTo>
                    <a:pt x="147" y="185"/>
                  </a:lnTo>
                  <a:lnTo>
                    <a:pt x="156" y="173"/>
                  </a:lnTo>
                  <a:lnTo>
                    <a:pt x="163" y="155"/>
                  </a:lnTo>
                  <a:lnTo>
                    <a:pt x="165" y="134"/>
                  </a:lnTo>
                  <a:lnTo>
                    <a:pt x="163" y="134"/>
                  </a:lnTo>
                  <a:lnTo>
                    <a:pt x="157" y="134"/>
                  </a:lnTo>
                  <a:lnTo>
                    <a:pt x="149" y="135"/>
                  </a:lnTo>
                  <a:lnTo>
                    <a:pt x="140" y="137"/>
                  </a:lnTo>
                  <a:lnTo>
                    <a:pt x="129" y="142"/>
                  </a:lnTo>
                  <a:lnTo>
                    <a:pt x="118" y="150"/>
                  </a:lnTo>
                  <a:lnTo>
                    <a:pt x="107" y="162"/>
                  </a:lnTo>
                  <a:lnTo>
                    <a:pt x="99" y="178"/>
                  </a:lnTo>
                  <a:lnTo>
                    <a:pt x="93" y="201"/>
                  </a:lnTo>
                  <a:lnTo>
                    <a:pt x="93" y="83"/>
                  </a:lnTo>
                  <a:lnTo>
                    <a:pt x="95" y="83"/>
                  </a:lnTo>
                  <a:lnTo>
                    <a:pt x="101" y="83"/>
                  </a:lnTo>
                  <a:lnTo>
                    <a:pt x="110" y="81"/>
                  </a:lnTo>
                  <a:lnTo>
                    <a:pt x="122" y="77"/>
                  </a:lnTo>
                  <a:lnTo>
                    <a:pt x="134" y="73"/>
                  </a:lnTo>
                  <a:lnTo>
                    <a:pt x="147" y="65"/>
                  </a:lnTo>
                  <a:lnTo>
                    <a:pt x="157" y="54"/>
                  </a:lnTo>
                  <a:lnTo>
                    <a:pt x="167" y="41"/>
                  </a:lnTo>
                  <a:lnTo>
                    <a:pt x="174" y="23"/>
                  </a:lnTo>
                  <a:lnTo>
                    <a:pt x="175" y="0"/>
                  </a:lnTo>
                  <a:lnTo>
                    <a:pt x="174" y="0"/>
                  </a:lnTo>
                  <a:lnTo>
                    <a:pt x="167" y="0"/>
                  </a:lnTo>
                  <a:lnTo>
                    <a:pt x="157" y="2"/>
                  </a:lnTo>
                  <a:lnTo>
                    <a:pt x="145" y="4"/>
                  </a:lnTo>
                  <a:lnTo>
                    <a:pt x="133" y="10"/>
                  </a:lnTo>
                  <a:lnTo>
                    <a:pt x="120" y="19"/>
                  </a:lnTo>
                  <a:lnTo>
                    <a:pt x="107" y="33"/>
                  </a:lnTo>
                  <a:lnTo>
                    <a:pt x="97" y="52"/>
                  </a:lnTo>
                  <a:lnTo>
                    <a:pt x="87" y="77"/>
                  </a:lnTo>
                  <a:lnTo>
                    <a:pt x="87" y="75"/>
                  </a:lnTo>
                  <a:lnTo>
                    <a:pt x="85" y="68"/>
                  </a:lnTo>
                  <a:lnTo>
                    <a:pt x="80" y="58"/>
                  </a:lnTo>
                  <a:lnTo>
                    <a:pt x="75" y="46"/>
                  </a:lnTo>
                  <a:lnTo>
                    <a:pt x="66" y="33"/>
                  </a:lnTo>
                  <a:lnTo>
                    <a:pt x="55" y="21"/>
                  </a:lnTo>
                  <a:lnTo>
                    <a:pt x="40" y="10"/>
                  </a:lnTo>
                  <a:lnTo>
                    <a:pt x="22" y="3"/>
                  </a:lnTo>
                  <a:lnTo>
                    <a:pt x="0" y="0"/>
                  </a:lnTo>
                  <a:lnTo>
                    <a:pt x="1" y="3"/>
                  </a:lnTo>
                  <a:lnTo>
                    <a:pt x="1" y="10"/>
                  </a:lnTo>
                  <a:lnTo>
                    <a:pt x="4" y="18"/>
                  </a:lnTo>
                  <a:lnTo>
                    <a:pt x="6" y="30"/>
                  </a:lnTo>
                  <a:lnTo>
                    <a:pt x="12" y="42"/>
                  </a:lnTo>
                  <a:lnTo>
                    <a:pt x="20" y="54"/>
                  </a:lnTo>
                  <a:lnTo>
                    <a:pt x="31" y="65"/>
                  </a:lnTo>
                  <a:lnTo>
                    <a:pt x="44" y="75"/>
                  </a:lnTo>
                  <a:lnTo>
                    <a:pt x="62" y="81"/>
                  </a:lnTo>
                  <a:lnTo>
                    <a:pt x="82" y="83"/>
                  </a:lnTo>
                  <a:lnTo>
                    <a:pt x="82" y="238"/>
                  </a:lnTo>
                  <a:lnTo>
                    <a:pt x="82" y="235"/>
                  </a:lnTo>
                  <a:lnTo>
                    <a:pt x="80" y="228"/>
                  </a:lnTo>
                  <a:lnTo>
                    <a:pt x="78" y="217"/>
                  </a:lnTo>
                  <a:lnTo>
                    <a:pt x="72" y="207"/>
                  </a:lnTo>
                  <a:lnTo>
                    <a:pt x="66" y="196"/>
                  </a:lnTo>
                  <a:lnTo>
                    <a:pt x="55" y="185"/>
                  </a:lnTo>
                  <a:lnTo>
                    <a:pt x="40" y="178"/>
                  </a:lnTo>
                  <a:lnTo>
                    <a:pt x="21" y="176"/>
                  </a:lnTo>
                  <a:lnTo>
                    <a:pt x="21" y="178"/>
                  </a:lnTo>
                  <a:lnTo>
                    <a:pt x="22" y="185"/>
                  </a:lnTo>
                  <a:lnTo>
                    <a:pt x="24" y="195"/>
                  </a:lnTo>
                  <a:lnTo>
                    <a:pt x="28" y="205"/>
                  </a:lnTo>
                  <a:lnTo>
                    <a:pt x="33" y="217"/>
                  </a:lnTo>
                  <a:lnTo>
                    <a:pt x="41" y="230"/>
                  </a:lnTo>
                  <a:lnTo>
                    <a:pt x="52" y="239"/>
                  </a:lnTo>
                  <a:lnTo>
                    <a:pt x="66" y="246"/>
                  </a:lnTo>
                  <a:lnTo>
                    <a:pt x="82" y="247"/>
                  </a:lnTo>
                  <a:lnTo>
                    <a:pt x="82" y="402"/>
                  </a:lnTo>
                  <a:lnTo>
                    <a:pt x="93" y="402"/>
                  </a:lnTo>
                  <a:close/>
                </a:path>
              </a:pathLst>
            </a:custGeom>
            <a:solidFill>
              <a:srgbClr val="D7D7D7"/>
            </a:solidFill>
            <a:ln w="0">
              <a:solidFill>
                <a:srgbClr val="D7D7D7"/>
              </a:solidFill>
              <a:prstDash val="solid"/>
              <a:round/>
              <a:headEnd/>
              <a:tailEnd/>
            </a:ln>
          </p:spPr>
          <p:txBody>
            <a:bodyPr/>
            <a:lstStyle/>
            <a:p>
              <a:endParaRPr lang="en-US"/>
            </a:p>
          </p:txBody>
        </p:sp>
        <p:sp>
          <p:nvSpPr>
            <p:cNvPr id="3094" name="Freeform 22"/>
            <p:cNvSpPr>
              <a:spLocks/>
            </p:cNvSpPr>
            <p:nvPr/>
          </p:nvSpPr>
          <p:spPr bwMode="gray">
            <a:xfrm>
              <a:off x="2161" y="216"/>
              <a:ext cx="97" cy="373"/>
            </a:xfrm>
            <a:custGeom>
              <a:avLst/>
              <a:gdLst/>
              <a:ahLst/>
              <a:cxnLst>
                <a:cxn ang="0">
                  <a:pos x="52" y="237"/>
                </a:cxn>
                <a:cxn ang="0">
                  <a:pos x="59" y="237"/>
                </a:cxn>
                <a:cxn ang="0">
                  <a:pos x="74" y="232"/>
                </a:cxn>
                <a:cxn ang="0">
                  <a:pos x="90" y="218"/>
                </a:cxn>
                <a:cxn ang="0">
                  <a:pos x="97" y="193"/>
                </a:cxn>
                <a:cxn ang="0">
                  <a:pos x="89" y="193"/>
                </a:cxn>
                <a:cxn ang="0">
                  <a:pos x="71" y="197"/>
                </a:cxn>
                <a:cxn ang="0">
                  <a:pos x="56" y="215"/>
                </a:cxn>
                <a:cxn ang="0">
                  <a:pos x="52" y="147"/>
                </a:cxn>
                <a:cxn ang="0">
                  <a:pos x="59" y="147"/>
                </a:cxn>
                <a:cxn ang="0">
                  <a:pos x="74" y="141"/>
                </a:cxn>
                <a:cxn ang="0">
                  <a:pos x="90" y="128"/>
                </a:cxn>
                <a:cxn ang="0">
                  <a:pos x="97" y="102"/>
                </a:cxn>
                <a:cxn ang="0">
                  <a:pos x="89" y="102"/>
                </a:cxn>
                <a:cxn ang="0">
                  <a:pos x="71" y="109"/>
                </a:cxn>
                <a:cxn ang="0">
                  <a:pos x="56" y="126"/>
                </a:cxn>
                <a:cxn ang="0">
                  <a:pos x="52" y="46"/>
                </a:cxn>
                <a:cxn ang="0">
                  <a:pos x="51" y="37"/>
                </a:cxn>
                <a:cxn ang="0">
                  <a:pos x="45" y="23"/>
                </a:cxn>
                <a:cxn ang="0">
                  <a:pos x="32" y="6"/>
                </a:cxn>
                <a:cxn ang="0">
                  <a:pos x="6" y="0"/>
                </a:cxn>
                <a:cxn ang="0">
                  <a:pos x="8" y="9"/>
                </a:cxn>
                <a:cxn ang="0">
                  <a:pos x="16" y="27"/>
                </a:cxn>
                <a:cxn ang="0">
                  <a:pos x="33" y="43"/>
                </a:cxn>
                <a:cxn ang="0">
                  <a:pos x="45" y="113"/>
                </a:cxn>
                <a:cxn ang="0">
                  <a:pos x="45" y="106"/>
                </a:cxn>
                <a:cxn ang="0">
                  <a:pos x="40" y="90"/>
                </a:cxn>
                <a:cxn ang="0">
                  <a:pos x="27" y="75"/>
                </a:cxn>
                <a:cxn ang="0">
                  <a:pos x="1" y="67"/>
                </a:cxn>
                <a:cxn ang="0">
                  <a:pos x="0" y="75"/>
                </a:cxn>
                <a:cxn ang="0">
                  <a:pos x="2" y="91"/>
                </a:cxn>
                <a:cxn ang="0">
                  <a:pos x="14" y="109"/>
                </a:cxn>
                <a:cxn ang="0">
                  <a:pos x="45" y="118"/>
                </a:cxn>
                <a:cxn ang="0">
                  <a:pos x="45" y="207"/>
                </a:cxn>
                <a:cxn ang="0">
                  <a:pos x="43" y="195"/>
                </a:cxn>
                <a:cxn ang="0">
                  <a:pos x="33" y="182"/>
                </a:cxn>
                <a:cxn ang="0">
                  <a:pos x="12" y="175"/>
                </a:cxn>
                <a:cxn ang="0">
                  <a:pos x="10" y="182"/>
                </a:cxn>
                <a:cxn ang="0">
                  <a:pos x="13" y="197"/>
                </a:cxn>
                <a:cxn ang="0">
                  <a:pos x="29" y="211"/>
                </a:cxn>
                <a:cxn ang="0">
                  <a:pos x="45" y="373"/>
                </a:cxn>
              </a:cxnLst>
              <a:rect l="0" t="0" r="r" b="b"/>
              <a:pathLst>
                <a:path w="97" h="373">
                  <a:moveTo>
                    <a:pt x="52" y="373"/>
                  </a:moveTo>
                  <a:lnTo>
                    <a:pt x="52" y="237"/>
                  </a:lnTo>
                  <a:lnTo>
                    <a:pt x="54" y="237"/>
                  </a:lnTo>
                  <a:lnTo>
                    <a:pt x="59" y="237"/>
                  </a:lnTo>
                  <a:lnTo>
                    <a:pt x="66" y="236"/>
                  </a:lnTo>
                  <a:lnTo>
                    <a:pt x="74" y="232"/>
                  </a:lnTo>
                  <a:lnTo>
                    <a:pt x="82" y="226"/>
                  </a:lnTo>
                  <a:lnTo>
                    <a:pt x="90" y="218"/>
                  </a:lnTo>
                  <a:lnTo>
                    <a:pt x="95" y="207"/>
                  </a:lnTo>
                  <a:lnTo>
                    <a:pt x="97" y="193"/>
                  </a:lnTo>
                  <a:lnTo>
                    <a:pt x="94" y="193"/>
                  </a:lnTo>
                  <a:lnTo>
                    <a:pt x="89" y="193"/>
                  </a:lnTo>
                  <a:lnTo>
                    <a:pt x="81" y="194"/>
                  </a:lnTo>
                  <a:lnTo>
                    <a:pt x="71" y="197"/>
                  </a:lnTo>
                  <a:lnTo>
                    <a:pt x="63" y="205"/>
                  </a:lnTo>
                  <a:lnTo>
                    <a:pt x="56" y="215"/>
                  </a:lnTo>
                  <a:lnTo>
                    <a:pt x="52" y="232"/>
                  </a:lnTo>
                  <a:lnTo>
                    <a:pt x="52" y="147"/>
                  </a:lnTo>
                  <a:lnTo>
                    <a:pt x="54" y="147"/>
                  </a:lnTo>
                  <a:lnTo>
                    <a:pt x="59" y="147"/>
                  </a:lnTo>
                  <a:lnTo>
                    <a:pt x="66" y="144"/>
                  </a:lnTo>
                  <a:lnTo>
                    <a:pt x="74" y="141"/>
                  </a:lnTo>
                  <a:lnTo>
                    <a:pt x="82" y="136"/>
                  </a:lnTo>
                  <a:lnTo>
                    <a:pt x="90" y="128"/>
                  </a:lnTo>
                  <a:lnTo>
                    <a:pt x="95" y="117"/>
                  </a:lnTo>
                  <a:lnTo>
                    <a:pt x="97" y="102"/>
                  </a:lnTo>
                  <a:lnTo>
                    <a:pt x="94" y="102"/>
                  </a:lnTo>
                  <a:lnTo>
                    <a:pt x="89" y="102"/>
                  </a:lnTo>
                  <a:lnTo>
                    <a:pt x="81" y="105"/>
                  </a:lnTo>
                  <a:lnTo>
                    <a:pt x="71" y="109"/>
                  </a:lnTo>
                  <a:lnTo>
                    <a:pt x="63" y="116"/>
                  </a:lnTo>
                  <a:lnTo>
                    <a:pt x="56" y="126"/>
                  </a:lnTo>
                  <a:lnTo>
                    <a:pt x="52" y="141"/>
                  </a:lnTo>
                  <a:lnTo>
                    <a:pt x="52" y="46"/>
                  </a:lnTo>
                  <a:lnTo>
                    <a:pt x="51" y="43"/>
                  </a:lnTo>
                  <a:lnTo>
                    <a:pt x="51" y="37"/>
                  </a:lnTo>
                  <a:lnTo>
                    <a:pt x="49" y="31"/>
                  </a:lnTo>
                  <a:lnTo>
                    <a:pt x="45" y="23"/>
                  </a:lnTo>
                  <a:lnTo>
                    <a:pt x="40" y="15"/>
                  </a:lnTo>
                  <a:lnTo>
                    <a:pt x="32" y="6"/>
                  </a:lnTo>
                  <a:lnTo>
                    <a:pt x="21" y="2"/>
                  </a:lnTo>
                  <a:lnTo>
                    <a:pt x="6" y="0"/>
                  </a:lnTo>
                  <a:lnTo>
                    <a:pt x="6" y="2"/>
                  </a:lnTo>
                  <a:lnTo>
                    <a:pt x="8" y="9"/>
                  </a:lnTo>
                  <a:lnTo>
                    <a:pt x="12" y="17"/>
                  </a:lnTo>
                  <a:lnTo>
                    <a:pt x="16" y="27"/>
                  </a:lnTo>
                  <a:lnTo>
                    <a:pt x="23" y="36"/>
                  </a:lnTo>
                  <a:lnTo>
                    <a:pt x="33" y="43"/>
                  </a:lnTo>
                  <a:lnTo>
                    <a:pt x="45" y="46"/>
                  </a:lnTo>
                  <a:lnTo>
                    <a:pt x="45" y="113"/>
                  </a:lnTo>
                  <a:lnTo>
                    <a:pt x="45" y="112"/>
                  </a:lnTo>
                  <a:lnTo>
                    <a:pt x="45" y="106"/>
                  </a:lnTo>
                  <a:lnTo>
                    <a:pt x="44" y="98"/>
                  </a:lnTo>
                  <a:lnTo>
                    <a:pt x="40" y="90"/>
                  </a:lnTo>
                  <a:lnTo>
                    <a:pt x="35" y="82"/>
                  </a:lnTo>
                  <a:lnTo>
                    <a:pt x="27" y="75"/>
                  </a:lnTo>
                  <a:lnTo>
                    <a:pt x="16" y="70"/>
                  </a:lnTo>
                  <a:lnTo>
                    <a:pt x="1" y="67"/>
                  </a:lnTo>
                  <a:lnTo>
                    <a:pt x="0" y="70"/>
                  </a:lnTo>
                  <a:lnTo>
                    <a:pt x="0" y="75"/>
                  </a:lnTo>
                  <a:lnTo>
                    <a:pt x="0" y="82"/>
                  </a:lnTo>
                  <a:lnTo>
                    <a:pt x="2" y="91"/>
                  </a:lnTo>
                  <a:lnTo>
                    <a:pt x="6" y="100"/>
                  </a:lnTo>
                  <a:lnTo>
                    <a:pt x="14" y="109"/>
                  </a:lnTo>
                  <a:lnTo>
                    <a:pt x="28" y="114"/>
                  </a:lnTo>
                  <a:lnTo>
                    <a:pt x="45" y="118"/>
                  </a:lnTo>
                  <a:lnTo>
                    <a:pt x="45" y="209"/>
                  </a:lnTo>
                  <a:lnTo>
                    <a:pt x="45" y="207"/>
                  </a:lnTo>
                  <a:lnTo>
                    <a:pt x="45" y="202"/>
                  </a:lnTo>
                  <a:lnTo>
                    <a:pt x="43" y="195"/>
                  </a:lnTo>
                  <a:lnTo>
                    <a:pt x="40" y="188"/>
                  </a:lnTo>
                  <a:lnTo>
                    <a:pt x="33" y="182"/>
                  </a:lnTo>
                  <a:lnTo>
                    <a:pt x="24" y="178"/>
                  </a:lnTo>
                  <a:lnTo>
                    <a:pt x="12" y="175"/>
                  </a:lnTo>
                  <a:lnTo>
                    <a:pt x="12" y="178"/>
                  </a:lnTo>
                  <a:lnTo>
                    <a:pt x="10" y="182"/>
                  </a:lnTo>
                  <a:lnTo>
                    <a:pt x="10" y="188"/>
                  </a:lnTo>
                  <a:lnTo>
                    <a:pt x="13" y="197"/>
                  </a:lnTo>
                  <a:lnTo>
                    <a:pt x="20" y="205"/>
                  </a:lnTo>
                  <a:lnTo>
                    <a:pt x="29" y="211"/>
                  </a:lnTo>
                  <a:lnTo>
                    <a:pt x="45" y="215"/>
                  </a:lnTo>
                  <a:lnTo>
                    <a:pt x="45" y="373"/>
                  </a:lnTo>
                  <a:lnTo>
                    <a:pt x="52" y="373"/>
                  </a:lnTo>
                  <a:close/>
                </a:path>
              </a:pathLst>
            </a:custGeom>
            <a:solidFill>
              <a:srgbClr val="D7D7D7"/>
            </a:solidFill>
            <a:ln w="0">
              <a:solidFill>
                <a:srgbClr val="D7D7D7"/>
              </a:solidFill>
              <a:prstDash val="solid"/>
              <a:round/>
              <a:headEnd/>
              <a:tailEnd/>
            </a:ln>
          </p:spPr>
          <p:txBody>
            <a:bodyPr/>
            <a:lstStyle/>
            <a:p>
              <a:endParaRPr lang="en-US"/>
            </a:p>
          </p:txBody>
        </p:sp>
        <p:sp>
          <p:nvSpPr>
            <p:cNvPr id="3095" name="Freeform 23"/>
            <p:cNvSpPr>
              <a:spLocks/>
            </p:cNvSpPr>
            <p:nvPr/>
          </p:nvSpPr>
          <p:spPr bwMode="gray">
            <a:xfrm>
              <a:off x="2708" y="216"/>
              <a:ext cx="97" cy="373"/>
            </a:xfrm>
            <a:custGeom>
              <a:avLst/>
              <a:gdLst/>
              <a:ahLst/>
              <a:cxnLst>
                <a:cxn ang="0">
                  <a:pos x="51" y="237"/>
                </a:cxn>
                <a:cxn ang="0">
                  <a:pos x="60" y="237"/>
                </a:cxn>
                <a:cxn ang="0">
                  <a:pos x="74" y="232"/>
                </a:cxn>
                <a:cxn ang="0">
                  <a:pos x="91" y="218"/>
                </a:cxn>
                <a:cxn ang="0">
                  <a:pos x="97" y="193"/>
                </a:cxn>
                <a:cxn ang="0">
                  <a:pos x="89" y="193"/>
                </a:cxn>
                <a:cxn ang="0">
                  <a:pos x="72" y="197"/>
                </a:cxn>
                <a:cxn ang="0">
                  <a:pos x="55" y="215"/>
                </a:cxn>
                <a:cxn ang="0">
                  <a:pos x="51" y="147"/>
                </a:cxn>
                <a:cxn ang="0">
                  <a:pos x="60" y="147"/>
                </a:cxn>
                <a:cxn ang="0">
                  <a:pos x="74" y="141"/>
                </a:cxn>
                <a:cxn ang="0">
                  <a:pos x="91" y="128"/>
                </a:cxn>
                <a:cxn ang="0">
                  <a:pos x="97" y="102"/>
                </a:cxn>
                <a:cxn ang="0">
                  <a:pos x="89" y="102"/>
                </a:cxn>
                <a:cxn ang="0">
                  <a:pos x="72" y="109"/>
                </a:cxn>
                <a:cxn ang="0">
                  <a:pos x="55" y="126"/>
                </a:cxn>
                <a:cxn ang="0">
                  <a:pos x="51" y="46"/>
                </a:cxn>
                <a:cxn ang="0">
                  <a:pos x="51" y="37"/>
                </a:cxn>
                <a:cxn ang="0">
                  <a:pos x="46" y="23"/>
                </a:cxn>
                <a:cxn ang="0">
                  <a:pos x="33" y="6"/>
                </a:cxn>
                <a:cxn ang="0">
                  <a:pos x="7" y="0"/>
                </a:cxn>
                <a:cxn ang="0">
                  <a:pos x="8" y="9"/>
                </a:cxn>
                <a:cxn ang="0">
                  <a:pos x="16" y="27"/>
                </a:cxn>
                <a:cxn ang="0">
                  <a:pos x="34" y="43"/>
                </a:cxn>
                <a:cxn ang="0">
                  <a:pos x="46" y="113"/>
                </a:cxn>
                <a:cxn ang="0">
                  <a:pos x="46" y="106"/>
                </a:cxn>
                <a:cxn ang="0">
                  <a:pos x="41" y="90"/>
                </a:cxn>
                <a:cxn ang="0">
                  <a:pos x="27" y="75"/>
                </a:cxn>
                <a:cxn ang="0">
                  <a:pos x="0" y="67"/>
                </a:cxn>
                <a:cxn ang="0">
                  <a:pos x="0" y="75"/>
                </a:cxn>
                <a:cxn ang="0">
                  <a:pos x="3" y="91"/>
                </a:cxn>
                <a:cxn ang="0">
                  <a:pos x="15" y="109"/>
                </a:cxn>
                <a:cxn ang="0">
                  <a:pos x="46" y="118"/>
                </a:cxn>
                <a:cxn ang="0">
                  <a:pos x="46" y="207"/>
                </a:cxn>
                <a:cxn ang="0">
                  <a:pos x="43" y="195"/>
                </a:cxn>
                <a:cxn ang="0">
                  <a:pos x="34" y="182"/>
                </a:cxn>
                <a:cxn ang="0">
                  <a:pos x="12" y="175"/>
                </a:cxn>
                <a:cxn ang="0">
                  <a:pos x="11" y="182"/>
                </a:cxn>
                <a:cxn ang="0">
                  <a:pos x="14" y="197"/>
                </a:cxn>
                <a:cxn ang="0">
                  <a:pos x="30" y="211"/>
                </a:cxn>
                <a:cxn ang="0">
                  <a:pos x="46" y="373"/>
                </a:cxn>
              </a:cxnLst>
              <a:rect l="0" t="0" r="r" b="b"/>
              <a:pathLst>
                <a:path w="97" h="373">
                  <a:moveTo>
                    <a:pt x="51" y="373"/>
                  </a:moveTo>
                  <a:lnTo>
                    <a:pt x="51" y="237"/>
                  </a:lnTo>
                  <a:lnTo>
                    <a:pt x="54" y="237"/>
                  </a:lnTo>
                  <a:lnTo>
                    <a:pt x="60" y="237"/>
                  </a:lnTo>
                  <a:lnTo>
                    <a:pt x="66" y="236"/>
                  </a:lnTo>
                  <a:lnTo>
                    <a:pt x="74" y="232"/>
                  </a:lnTo>
                  <a:lnTo>
                    <a:pt x="82" y="226"/>
                  </a:lnTo>
                  <a:lnTo>
                    <a:pt x="91" y="218"/>
                  </a:lnTo>
                  <a:lnTo>
                    <a:pt x="95" y="207"/>
                  </a:lnTo>
                  <a:lnTo>
                    <a:pt x="97" y="193"/>
                  </a:lnTo>
                  <a:lnTo>
                    <a:pt x="95" y="193"/>
                  </a:lnTo>
                  <a:lnTo>
                    <a:pt x="89" y="193"/>
                  </a:lnTo>
                  <a:lnTo>
                    <a:pt x="81" y="194"/>
                  </a:lnTo>
                  <a:lnTo>
                    <a:pt x="72" y="197"/>
                  </a:lnTo>
                  <a:lnTo>
                    <a:pt x="64" y="205"/>
                  </a:lnTo>
                  <a:lnTo>
                    <a:pt x="55" y="215"/>
                  </a:lnTo>
                  <a:lnTo>
                    <a:pt x="51" y="232"/>
                  </a:lnTo>
                  <a:lnTo>
                    <a:pt x="51" y="147"/>
                  </a:lnTo>
                  <a:lnTo>
                    <a:pt x="54" y="147"/>
                  </a:lnTo>
                  <a:lnTo>
                    <a:pt x="60" y="147"/>
                  </a:lnTo>
                  <a:lnTo>
                    <a:pt x="66" y="144"/>
                  </a:lnTo>
                  <a:lnTo>
                    <a:pt x="74" y="141"/>
                  </a:lnTo>
                  <a:lnTo>
                    <a:pt x="82" y="136"/>
                  </a:lnTo>
                  <a:lnTo>
                    <a:pt x="91" y="128"/>
                  </a:lnTo>
                  <a:lnTo>
                    <a:pt x="95" y="117"/>
                  </a:lnTo>
                  <a:lnTo>
                    <a:pt x="97" y="102"/>
                  </a:lnTo>
                  <a:lnTo>
                    <a:pt x="95" y="102"/>
                  </a:lnTo>
                  <a:lnTo>
                    <a:pt x="89" y="102"/>
                  </a:lnTo>
                  <a:lnTo>
                    <a:pt x="81" y="105"/>
                  </a:lnTo>
                  <a:lnTo>
                    <a:pt x="72" y="109"/>
                  </a:lnTo>
                  <a:lnTo>
                    <a:pt x="64" y="116"/>
                  </a:lnTo>
                  <a:lnTo>
                    <a:pt x="55" y="126"/>
                  </a:lnTo>
                  <a:lnTo>
                    <a:pt x="51" y="141"/>
                  </a:lnTo>
                  <a:lnTo>
                    <a:pt x="51" y="46"/>
                  </a:lnTo>
                  <a:lnTo>
                    <a:pt x="51" y="43"/>
                  </a:lnTo>
                  <a:lnTo>
                    <a:pt x="51" y="37"/>
                  </a:lnTo>
                  <a:lnTo>
                    <a:pt x="49" y="31"/>
                  </a:lnTo>
                  <a:lnTo>
                    <a:pt x="46" y="23"/>
                  </a:lnTo>
                  <a:lnTo>
                    <a:pt x="41" y="15"/>
                  </a:lnTo>
                  <a:lnTo>
                    <a:pt x="33" y="6"/>
                  </a:lnTo>
                  <a:lnTo>
                    <a:pt x="22" y="2"/>
                  </a:lnTo>
                  <a:lnTo>
                    <a:pt x="7" y="0"/>
                  </a:lnTo>
                  <a:lnTo>
                    <a:pt x="7" y="2"/>
                  </a:lnTo>
                  <a:lnTo>
                    <a:pt x="8" y="9"/>
                  </a:lnTo>
                  <a:lnTo>
                    <a:pt x="11" y="17"/>
                  </a:lnTo>
                  <a:lnTo>
                    <a:pt x="16" y="27"/>
                  </a:lnTo>
                  <a:lnTo>
                    <a:pt x="23" y="36"/>
                  </a:lnTo>
                  <a:lnTo>
                    <a:pt x="34" y="43"/>
                  </a:lnTo>
                  <a:lnTo>
                    <a:pt x="46" y="46"/>
                  </a:lnTo>
                  <a:lnTo>
                    <a:pt x="46" y="113"/>
                  </a:lnTo>
                  <a:lnTo>
                    <a:pt x="46" y="112"/>
                  </a:lnTo>
                  <a:lnTo>
                    <a:pt x="46" y="106"/>
                  </a:lnTo>
                  <a:lnTo>
                    <a:pt x="43" y="98"/>
                  </a:lnTo>
                  <a:lnTo>
                    <a:pt x="41" y="90"/>
                  </a:lnTo>
                  <a:lnTo>
                    <a:pt x="35" y="82"/>
                  </a:lnTo>
                  <a:lnTo>
                    <a:pt x="27" y="75"/>
                  </a:lnTo>
                  <a:lnTo>
                    <a:pt x="16" y="70"/>
                  </a:lnTo>
                  <a:lnTo>
                    <a:pt x="0" y="67"/>
                  </a:lnTo>
                  <a:lnTo>
                    <a:pt x="0" y="70"/>
                  </a:lnTo>
                  <a:lnTo>
                    <a:pt x="0" y="75"/>
                  </a:lnTo>
                  <a:lnTo>
                    <a:pt x="0" y="82"/>
                  </a:lnTo>
                  <a:lnTo>
                    <a:pt x="3" y="91"/>
                  </a:lnTo>
                  <a:lnTo>
                    <a:pt x="7" y="100"/>
                  </a:lnTo>
                  <a:lnTo>
                    <a:pt x="15" y="109"/>
                  </a:lnTo>
                  <a:lnTo>
                    <a:pt x="28" y="114"/>
                  </a:lnTo>
                  <a:lnTo>
                    <a:pt x="46" y="118"/>
                  </a:lnTo>
                  <a:lnTo>
                    <a:pt x="46" y="209"/>
                  </a:lnTo>
                  <a:lnTo>
                    <a:pt x="46" y="207"/>
                  </a:lnTo>
                  <a:lnTo>
                    <a:pt x="45" y="202"/>
                  </a:lnTo>
                  <a:lnTo>
                    <a:pt x="43" y="195"/>
                  </a:lnTo>
                  <a:lnTo>
                    <a:pt x="39" y="188"/>
                  </a:lnTo>
                  <a:lnTo>
                    <a:pt x="34" y="182"/>
                  </a:lnTo>
                  <a:lnTo>
                    <a:pt x="24" y="178"/>
                  </a:lnTo>
                  <a:lnTo>
                    <a:pt x="12" y="175"/>
                  </a:lnTo>
                  <a:lnTo>
                    <a:pt x="12" y="178"/>
                  </a:lnTo>
                  <a:lnTo>
                    <a:pt x="11" y="182"/>
                  </a:lnTo>
                  <a:lnTo>
                    <a:pt x="11" y="188"/>
                  </a:lnTo>
                  <a:lnTo>
                    <a:pt x="14" y="197"/>
                  </a:lnTo>
                  <a:lnTo>
                    <a:pt x="19" y="205"/>
                  </a:lnTo>
                  <a:lnTo>
                    <a:pt x="30" y="211"/>
                  </a:lnTo>
                  <a:lnTo>
                    <a:pt x="46" y="215"/>
                  </a:lnTo>
                  <a:lnTo>
                    <a:pt x="46" y="373"/>
                  </a:lnTo>
                  <a:lnTo>
                    <a:pt x="51" y="373"/>
                  </a:lnTo>
                  <a:close/>
                </a:path>
              </a:pathLst>
            </a:custGeom>
            <a:solidFill>
              <a:srgbClr val="D7D7D7"/>
            </a:solidFill>
            <a:ln w="0">
              <a:solidFill>
                <a:srgbClr val="D7D7D7"/>
              </a:solidFill>
              <a:prstDash val="solid"/>
              <a:round/>
              <a:headEnd/>
              <a:tailEnd/>
            </a:ln>
          </p:spPr>
          <p:txBody>
            <a:bodyPr/>
            <a:lstStyle/>
            <a:p>
              <a:endParaRPr lang="en-US"/>
            </a:p>
          </p:txBody>
        </p:sp>
      </p:grpSp>
      <p:sp>
        <p:nvSpPr>
          <p:cNvPr id="3099" name="Freeform 27" descr="Dark upward diagonal"/>
          <p:cNvSpPr>
            <a:spLocks/>
          </p:cNvSpPr>
          <p:nvPr/>
        </p:nvSpPr>
        <p:spPr bwMode="gray">
          <a:xfrm>
            <a:off x="85725" y="76200"/>
            <a:ext cx="8977313" cy="500063"/>
          </a:xfrm>
          <a:custGeom>
            <a:avLst/>
            <a:gdLst/>
            <a:ahLst/>
            <a:cxnLst>
              <a:cxn ang="0">
                <a:pos x="0" y="1"/>
              </a:cxn>
              <a:cxn ang="0">
                <a:pos x="5546" y="0"/>
              </a:cxn>
              <a:cxn ang="0">
                <a:pos x="5655" y="84"/>
              </a:cxn>
              <a:cxn ang="0">
                <a:pos x="5649" y="315"/>
              </a:cxn>
              <a:cxn ang="0">
                <a:pos x="1" y="314"/>
              </a:cxn>
              <a:cxn ang="0">
                <a:pos x="0" y="1"/>
              </a:cxn>
            </a:cxnLst>
            <a:rect l="0" t="0" r="r" b="b"/>
            <a:pathLst>
              <a:path w="5655" h="315">
                <a:moveTo>
                  <a:pt x="0" y="1"/>
                </a:moveTo>
                <a:lnTo>
                  <a:pt x="5546" y="0"/>
                </a:lnTo>
                <a:cubicBezTo>
                  <a:pt x="5652" y="0"/>
                  <a:pt x="5655" y="84"/>
                  <a:pt x="5655" y="84"/>
                </a:cubicBezTo>
                <a:lnTo>
                  <a:pt x="5649" y="315"/>
                </a:lnTo>
                <a:lnTo>
                  <a:pt x="1" y="314"/>
                </a:lnTo>
                <a:lnTo>
                  <a:pt x="0" y="1"/>
                </a:lnTo>
                <a:close/>
              </a:path>
            </a:pathLst>
          </a:custGeom>
          <a:pattFill prst="dkUpDiag">
            <a:fgClr>
              <a:schemeClr val="bg1">
                <a:alpha val="77000"/>
              </a:schemeClr>
            </a:fgClr>
            <a:bgClr>
              <a:schemeClr val="tx1">
                <a:alpha val="77000"/>
              </a:schemeClr>
            </a:bgClr>
          </a:pattFill>
          <a:ln w="9525">
            <a:noFill/>
            <a:round/>
            <a:headEnd/>
            <a:tailEnd/>
          </a:ln>
          <a:effectLst/>
        </p:spPr>
        <p:txBody>
          <a:bodyPr/>
          <a:lstStyle/>
          <a:p>
            <a:endParaRPr lang="en-US"/>
          </a:p>
        </p:txBody>
      </p:sp>
      <p:sp>
        <p:nvSpPr>
          <p:cNvPr id="3100" name="Rectangle 28"/>
          <p:cNvSpPr>
            <a:spLocks noChangeArrowheads="1"/>
          </p:cNvSpPr>
          <p:nvPr/>
        </p:nvSpPr>
        <p:spPr bwMode="gray">
          <a:xfrm>
            <a:off x="114300" y="6610350"/>
            <a:ext cx="8931275" cy="163513"/>
          </a:xfrm>
          <a:prstGeom prst="rect">
            <a:avLst/>
          </a:prstGeom>
          <a:solidFill>
            <a:schemeClr val="accent1"/>
          </a:solidFill>
          <a:ln w="9525">
            <a:noFill/>
            <a:miter lim="800000"/>
            <a:headEnd/>
            <a:tailEnd/>
          </a:ln>
          <a:effectLst/>
        </p:spPr>
        <p:txBody>
          <a:bodyPr wrap="none" anchor="ctr"/>
          <a:lstStyle/>
          <a:p>
            <a:endParaRPr lang="en-US"/>
          </a:p>
        </p:txBody>
      </p:sp>
      <p:grpSp>
        <p:nvGrpSpPr>
          <p:cNvPr id="3146" name="Group 74"/>
          <p:cNvGrpSpPr>
            <a:grpSpLocks/>
          </p:cNvGrpSpPr>
          <p:nvPr/>
        </p:nvGrpSpPr>
        <p:grpSpPr bwMode="auto">
          <a:xfrm>
            <a:off x="85725" y="854075"/>
            <a:ext cx="8982075" cy="1131888"/>
            <a:chOff x="54" y="538"/>
            <a:chExt cx="5658" cy="713"/>
          </a:xfrm>
        </p:grpSpPr>
        <p:sp>
          <p:nvSpPr>
            <p:cNvPr id="3102" name="Freeform 30"/>
            <p:cNvSpPr>
              <a:spLocks/>
            </p:cNvSpPr>
            <p:nvPr userDrawn="1"/>
          </p:nvSpPr>
          <p:spPr bwMode="gray">
            <a:xfrm>
              <a:off x="54" y="736"/>
              <a:ext cx="5658" cy="515"/>
            </a:xfrm>
            <a:custGeom>
              <a:avLst/>
              <a:gdLst/>
              <a:ahLst/>
              <a:cxnLst>
                <a:cxn ang="0">
                  <a:pos x="0" y="0"/>
                </a:cxn>
                <a:cxn ang="0">
                  <a:pos x="5446" y="0"/>
                </a:cxn>
                <a:cxn ang="0">
                  <a:pos x="5446" y="312"/>
                </a:cxn>
                <a:cxn ang="0">
                  <a:pos x="5446" y="451"/>
                </a:cxn>
                <a:cxn ang="0">
                  <a:pos x="1512" y="443"/>
                </a:cxn>
                <a:cxn ang="0">
                  <a:pos x="1288" y="584"/>
                </a:cxn>
                <a:cxn ang="0">
                  <a:pos x="0" y="590"/>
                </a:cxn>
                <a:cxn ang="0">
                  <a:pos x="0" y="0"/>
                </a:cxn>
              </a:cxnLst>
              <a:rect l="0" t="0" r="r" b="b"/>
              <a:pathLst>
                <a:path w="5446" h="590">
                  <a:moveTo>
                    <a:pt x="0" y="0"/>
                  </a:moveTo>
                  <a:lnTo>
                    <a:pt x="5446" y="0"/>
                  </a:lnTo>
                  <a:lnTo>
                    <a:pt x="5446" y="312"/>
                  </a:lnTo>
                  <a:lnTo>
                    <a:pt x="5446" y="451"/>
                  </a:lnTo>
                  <a:cubicBezTo>
                    <a:pt x="4790" y="473"/>
                    <a:pt x="2205" y="421"/>
                    <a:pt x="1512" y="443"/>
                  </a:cubicBezTo>
                  <a:lnTo>
                    <a:pt x="1288" y="584"/>
                  </a:lnTo>
                  <a:lnTo>
                    <a:pt x="0" y="590"/>
                  </a:lnTo>
                  <a:lnTo>
                    <a:pt x="0" y="0"/>
                  </a:lnTo>
                  <a:close/>
                </a:path>
              </a:pathLst>
            </a:custGeom>
            <a:solidFill>
              <a:schemeClr val="tx1"/>
            </a:solidFill>
            <a:ln w="9525">
              <a:noFill/>
              <a:round/>
              <a:headEnd/>
              <a:tailEnd/>
            </a:ln>
            <a:effectLst/>
          </p:spPr>
          <p:txBody>
            <a:bodyPr/>
            <a:lstStyle/>
            <a:p>
              <a:pPr algn="ctr"/>
              <a:endParaRPr lang="en-US"/>
            </a:p>
          </p:txBody>
        </p:sp>
        <p:sp>
          <p:nvSpPr>
            <p:cNvPr id="3103" name="Freeform 31"/>
            <p:cNvSpPr>
              <a:spLocks/>
            </p:cNvSpPr>
            <p:nvPr userDrawn="1"/>
          </p:nvSpPr>
          <p:spPr bwMode="gray">
            <a:xfrm>
              <a:off x="54" y="538"/>
              <a:ext cx="5658" cy="655"/>
            </a:xfrm>
            <a:custGeom>
              <a:avLst/>
              <a:gdLst/>
              <a:ahLst/>
              <a:cxnLst>
                <a:cxn ang="0">
                  <a:pos x="1" y="0"/>
                </a:cxn>
                <a:cxn ang="0">
                  <a:pos x="5657" y="0"/>
                </a:cxn>
                <a:cxn ang="0">
                  <a:pos x="5658" y="534"/>
                </a:cxn>
                <a:cxn ang="0">
                  <a:pos x="1553" y="528"/>
                </a:cxn>
                <a:cxn ang="0">
                  <a:pos x="1317" y="651"/>
                </a:cxn>
                <a:cxn ang="0">
                  <a:pos x="0" y="655"/>
                </a:cxn>
                <a:cxn ang="0">
                  <a:pos x="1" y="0"/>
                </a:cxn>
              </a:cxnLst>
              <a:rect l="0" t="0" r="r" b="b"/>
              <a:pathLst>
                <a:path w="5658" h="655">
                  <a:moveTo>
                    <a:pt x="1" y="0"/>
                  </a:moveTo>
                  <a:lnTo>
                    <a:pt x="5657" y="0"/>
                  </a:lnTo>
                  <a:lnTo>
                    <a:pt x="5658" y="534"/>
                  </a:lnTo>
                  <a:lnTo>
                    <a:pt x="1553" y="528"/>
                  </a:lnTo>
                  <a:lnTo>
                    <a:pt x="1317" y="651"/>
                  </a:lnTo>
                  <a:lnTo>
                    <a:pt x="0" y="655"/>
                  </a:lnTo>
                  <a:lnTo>
                    <a:pt x="1" y="0"/>
                  </a:lnTo>
                  <a:close/>
                </a:path>
              </a:pathLst>
            </a:custGeom>
            <a:solidFill>
              <a:schemeClr val="bg1"/>
            </a:solidFill>
            <a:ln w="9525">
              <a:noFill/>
              <a:round/>
              <a:headEnd/>
              <a:tailEnd/>
            </a:ln>
            <a:effectLst/>
          </p:spPr>
          <p:txBody>
            <a:bodyPr/>
            <a:lstStyle/>
            <a:p>
              <a:pPr algn="ctr"/>
              <a:endParaRPr lang="en-US"/>
            </a:p>
          </p:txBody>
        </p:sp>
        <p:sp>
          <p:nvSpPr>
            <p:cNvPr id="3104" name="Freeform 32"/>
            <p:cNvSpPr>
              <a:spLocks/>
            </p:cNvSpPr>
            <p:nvPr userDrawn="1"/>
          </p:nvSpPr>
          <p:spPr bwMode="gray">
            <a:xfrm>
              <a:off x="54" y="1062"/>
              <a:ext cx="1496" cy="98"/>
            </a:xfrm>
            <a:custGeom>
              <a:avLst/>
              <a:gdLst/>
              <a:ahLst/>
              <a:cxnLst>
                <a:cxn ang="0">
                  <a:pos x="1440" y="1"/>
                </a:cxn>
                <a:cxn ang="0">
                  <a:pos x="1261" y="112"/>
                </a:cxn>
                <a:cxn ang="0">
                  <a:pos x="0" y="110"/>
                </a:cxn>
                <a:cxn ang="0">
                  <a:pos x="0" y="49"/>
                </a:cxn>
                <a:cxn ang="0">
                  <a:pos x="1069" y="50"/>
                </a:cxn>
                <a:cxn ang="0">
                  <a:pos x="1142" y="0"/>
                </a:cxn>
                <a:cxn ang="0">
                  <a:pos x="1440" y="1"/>
                </a:cxn>
              </a:cxnLst>
              <a:rect l="0" t="0" r="r" b="b"/>
              <a:pathLst>
                <a:path w="1440" h="112">
                  <a:moveTo>
                    <a:pt x="1440" y="1"/>
                  </a:moveTo>
                  <a:lnTo>
                    <a:pt x="1261" y="112"/>
                  </a:lnTo>
                  <a:lnTo>
                    <a:pt x="0" y="110"/>
                  </a:lnTo>
                  <a:lnTo>
                    <a:pt x="0" y="49"/>
                  </a:lnTo>
                  <a:lnTo>
                    <a:pt x="1069" y="50"/>
                  </a:lnTo>
                  <a:lnTo>
                    <a:pt x="1142" y="0"/>
                  </a:lnTo>
                  <a:lnTo>
                    <a:pt x="1440" y="1"/>
                  </a:lnTo>
                  <a:close/>
                </a:path>
              </a:pathLst>
            </a:custGeom>
            <a:solidFill>
              <a:srgbClr val="FFFFFF">
                <a:alpha val="30000"/>
              </a:srgbClr>
            </a:solidFill>
            <a:ln w="9525">
              <a:noFill/>
              <a:round/>
              <a:headEnd/>
              <a:tailEnd/>
            </a:ln>
            <a:effectLst/>
          </p:spPr>
          <p:txBody>
            <a:bodyPr/>
            <a:lstStyle/>
            <a:p>
              <a:pPr algn="ctr"/>
              <a:endParaRPr lang="en-US"/>
            </a:p>
          </p:txBody>
        </p:sp>
      </p:grpSp>
      <p:sp>
        <p:nvSpPr>
          <p:cNvPr id="3105" name="Rectangle 33"/>
          <p:cNvSpPr>
            <a:spLocks noChangeArrowheads="1"/>
          </p:cNvSpPr>
          <p:nvPr/>
        </p:nvSpPr>
        <p:spPr bwMode="gray">
          <a:xfrm>
            <a:off x="85725" y="609600"/>
            <a:ext cx="8982075" cy="185738"/>
          </a:xfrm>
          <a:prstGeom prst="rect">
            <a:avLst/>
          </a:prstGeom>
          <a:solidFill>
            <a:schemeClr val="accent1"/>
          </a:solidFill>
          <a:ln w="9525">
            <a:noFill/>
            <a:miter lim="800000"/>
            <a:headEnd/>
            <a:tailEnd/>
          </a:ln>
          <a:effectLst/>
        </p:spPr>
        <p:txBody>
          <a:bodyPr wrap="none" anchor="ctr"/>
          <a:lstStyle/>
          <a:p>
            <a:endParaRPr lang="en-US"/>
          </a:p>
        </p:txBody>
      </p:sp>
      <p:sp>
        <p:nvSpPr>
          <p:cNvPr id="3110" name="Rectangle 38" descr="1"/>
          <p:cNvSpPr>
            <a:spLocks noChangeArrowheads="1"/>
          </p:cNvSpPr>
          <p:nvPr/>
        </p:nvSpPr>
        <p:spPr bwMode="gray">
          <a:xfrm>
            <a:off x="4067175" y="4497388"/>
            <a:ext cx="741363" cy="742950"/>
          </a:xfrm>
          <a:prstGeom prst="rect">
            <a:avLst/>
          </a:prstGeom>
          <a:blipFill dpi="0" rotWithShape="1">
            <a:blip r:embed="rId4" cstate="print"/>
            <a:srcRect/>
            <a:stretch>
              <a:fillRect/>
            </a:stretch>
          </a:blipFill>
          <a:ln w="9525">
            <a:noFill/>
            <a:miter lim="800000"/>
            <a:headEnd/>
            <a:tailEnd/>
          </a:ln>
          <a:effectLst/>
        </p:spPr>
        <p:txBody>
          <a:bodyPr wrap="none" anchor="ctr"/>
          <a:lstStyle/>
          <a:p>
            <a:endParaRPr lang="en-US"/>
          </a:p>
        </p:txBody>
      </p:sp>
      <p:sp>
        <p:nvSpPr>
          <p:cNvPr id="3112" name="Rectangle 40" descr="7"/>
          <p:cNvSpPr>
            <a:spLocks noChangeArrowheads="1"/>
          </p:cNvSpPr>
          <p:nvPr/>
        </p:nvSpPr>
        <p:spPr bwMode="gray">
          <a:xfrm>
            <a:off x="3275013" y="5314950"/>
            <a:ext cx="742950" cy="742950"/>
          </a:xfrm>
          <a:prstGeom prst="rect">
            <a:avLst/>
          </a:prstGeom>
          <a:blipFill dpi="0" rotWithShape="1">
            <a:blip r:embed="rId5" cstate="print"/>
            <a:srcRect/>
            <a:stretch>
              <a:fillRect/>
            </a:stretch>
          </a:blipFill>
          <a:ln w="9525">
            <a:noFill/>
            <a:miter lim="800000"/>
            <a:headEnd/>
            <a:tailEnd/>
          </a:ln>
          <a:effectLst/>
        </p:spPr>
        <p:txBody>
          <a:bodyPr wrap="none" anchor="ctr"/>
          <a:lstStyle/>
          <a:p>
            <a:endParaRPr lang="en-US"/>
          </a:p>
        </p:txBody>
      </p:sp>
      <p:sp>
        <p:nvSpPr>
          <p:cNvPr id="3114" name="Rectangle 42"/>
          <p:cNvSpPr>
            <a:spLocks noChangeArrowheads="1"/>
          </p:cNvSpPr>
          <p:nvPr/>
        </p:nvSpPr>
        <p:spPr bwMode="gray">
          <a:xfrm>
            <a:off x="3282950" y="4510088"/>
            <a:ext cx="741363" cy="744537"/>
          </a:xfrm>
          <a:prstGeom prst="rect">
            <a:avLst/>
          </a:prstGeom>
          <a:solidFill>
            <a:srgbClr val="D7D7D7"/>
          </a:solidFill>
          <a:ln w="9525">
            <a:noFill/>
            <a:miter lim="800000"/>
            <a:headEnd/>
            <a:tailEnd/>
          </a:ln>
          <a:effectLst/>
        </p:spPr>
        <p:txBody>
          <a:bodyPr wrap="none" anchor="ctr"/>
          <a:lstStyle/>
          <a:p>
            <a:endParaRPr lang="en-US"/>
          </a:p>
        </p:txBody>
      </p:sp>
      <p:sp>
        <p:nvSpPr>
          <p:cNvPr id="3109" name="Rectangle 37" descr="6"/>
          <p:cNvSpPr>
            <a:spLocks noChangeArrowheads="1"/>
          </p:cNvSpPr>
          <p:nvPr/>
        </p:nvSpPr>
        <p:spPr bwMode="gray">
          <a:xfrm>
            <a:off x="1703388" y="5314950"/>
            <a:ext cx="742950" cy="742950"/>
          </a:xfrm>
          <a:prstGeom prst="rect">
            <a:avLst/>
          </a:prstGeom>
          <a:blipFill dpi="0" rotWithShape="1">
            <a:blip r:embed="rId6" cstate="print"/>
            <a:srcRect/>
            <a:stretch>
              <a:fillRect/>
            </a:stretch>
          </a:blipFill>
          <a:ln w="9525">
            <a:noFill/>
            <a:miter lim="800000"/>
            <a:headEnd/>
            <a:tailEnd/>
          </a:ln>
          <a:effectLst/>
        </p:spPr>
        <p:txBody>
          <a:bodyPr wrap="none" anchor="ctr"/>
          <a:lstStyle/>
          <a:p>
            <a:endParaRPr lang="en-US"/>
          </a:p>
        </p:txBody>
      </p:sp>
      <p:sp>
        <p:nvSpPr>
          <p:cNvPr id="3075" name="Rectangle 3"/>
          <p:cNvSpPr>
            <a:spLocks noGrp="1" noChangeArrowheads="1"/>
          </p:cNvSpPr>
          <p:nvPr>
            <p:ph type="subTitle" idx="1"/>
          </p:nvPr>
        </p:nvSpPr>
        <p:spPr>
          <a:xfrm>
            <a:off x="4114800" y="6196013"/>
            <a:ext cx="4811713" cy="403225"/>
          </a:xfrm>
        </p:spPr>
        <p:txBody>
          <a:bodyPr/>
          <a:lstStyle>
            <a:lvl1pPr marL="0" indent="0" algn="r">
              <a:buFontTx/>
              <a:buNone/>
              <a:defRPr sz="1600" i="1">
                <a:solidFill>
                  <a:srgbClr val="FFFFFF"/>
                </a:solidFill>
                <a:latin typeface="Times New Roman" pitchFamily="18" charset="0"/>
              </a:defRPr>
            </a:lvl1pPr>
          </a:lstStyle>
          <a:p>
            <a:r>
              <a:rPr lang="en-US" smtClean="0"/>
              <a:t>Click to edit Master subtitle style</a:t>
            </a:r>
            <a:endParaRPr lang="en-US"/>
          </a:p>
        </p:txBody>
      </p:sp>
      <p:sp>
        <p:nvSpPr>
          <p:cNvPr id="3076" name="Rectangle 4"/>
          <p:cNvSpPr>
            <a:spLocks noGrp="1" noChangeArrowheads="1"/>
          </p:cNvSpPr>
          <p:nvPr>
            <p:ph type="dt" sz="half" idx="2"/>
          </p:nvPr>
        </p:nvSpPr>
        <p:spPr>
          <a:xfrm>
            <a:off x="231775" y="6445250"/>
            <a:ext cx="2205038" cy="317500"/>
          </a:xfrm>
        </p:spPr>
        <p:txBody>
          <a:bodyPr/>
          <a:lstStyle>
            <a:lvl1pPr>
              <a:defRPr/>
            </a:lvl1pPr>
          </a:lstStyle>
          <a:p>
            <a:endParaRPr lang="en-US"/>
          </a:p>
        </p:txBody>
      </p:sp>
      <p:sp>
        <p:nvSpPr>
          <p:cNvPr id="3077" name="Rectangle 5"/>
          <p:cNvSpPr>
            <a:spLocks noGrp="1" noChangeArrowheads="1"/>
          </p:cNvSpPr>
          <p:nvPr>
            <p:ph type="ftr" sz="quarter" idx="3"/>
          </p:nvPr>
        </p:nvSpPr>
        <p:spPr>
          <a:xfrm>
            <a:off x="2574925" y="6445250"/>
            <a:ext cx="2990850" cy="317500"/>
          </a:xfrm>
        </p:spPr>
        <p:txBody>
          <a:bodyPr/>
          <a:lstStyle>
            <a:lvl1pPr>
              <a:defRPr b="1">
                <a:solidFill>
                  <a:srgbClr val="FF0000"/>
                </a:solidFill>
              </a:defRPr>
            </a:lvl1pPr>
          </a:lstStyle>
          <a:p>
            <a:r>
              <a:rPr lang="en-US" smtClean="0"/>
              <a:t>GV: Trần Việt Khánh</a:t>
            </a:r>
            <a:endParaRPr lang="en-US"/>
          </a:p>
        </p:txBody>
      </p:sp>
      <p:sp>
        <p:nvSpPr>
          <p:cNvPr id="3078" name="Rectangle 6"/>
          <p:cNvSpPr>
            <a:spLocks noGrp="1" noChangeArrowheads="1"/>
          </p:cNvSpPr>
          <p:nvPr>
            <p:ph type="sldNum" sz="quarter" idx="4"/>
          </p:nvPr>
        </p:nvSpPr>
        <p:spPr>
          <a:xfrm>
            <a:off x="5700713" y="6445250"/>
            <a:ext cx="2205037" cy="317500"/>
          </a:xfrm>
        </p:spPr>
        <p:txBody>
          <a:bodyPr/>
          <a:lstStyle>
            <a:lvl1pPr>
              <a:defRPr/>
            </a:lvl1pPr>
          </a:lstStyle>
          <a:p>
            <a:fld id="{0A099D71-8491-4B33-93F4-50FBDB349578}" type="slidenum">
              <a:rPr lang="en-US"/>
              <a:pPr/>
              <a:t>‹#›</a:t>
            </a:fld>
            <a:endParaRPr lang="en-US"/>
          </a:p>
        </p:txBody>
      </p:sp>
      <p:sp>
        <p:nvSpPr>
          <p:cNvPr id="3117" name="Text Box 45"/>
          <p:cNvSpPr txBox="1">
            <a:spLocks noChangeArrowheads="1"/>
          </p:cNvSpPr>
          <p:nvPr/>
        </p:nvSpPr>
        <p:spPr bwMode="gray">
          <a:xfrm>
            <a:off x="161924" y="842963"/>
            <a:ext cx="8882064" cy="523220"/>
          </a:xfrm>
          <a:prstGeom prst="rect">
            <a:avLst/>
          </a:prstGeom>
          <a:noFill/>
          <a:ln w="9525">
            <a:noFill/>
            <a:miter lim="800000"/>
            <a:headEnd/>
            <a:tailEnd/>
          </a:ln>
          <a:effectLst/>
        </p:spPr>
        <p:txBody>
          <a:bodyPr wrap="square">
            <a:spAutoFit/>
          </a:bodyPr>
          <a:lstStyle/>
          <a:p>
            <a:pPr algn="ctr"/>
            <a:r>
              <a:rPr lang="en-US" sz="2800" b="1" smtClean="0">
                <a:solidFill>
                  <a:srgbClr val="FFFFFF"/>
                </a:solidFill>
                <a:latin typeface="Times New Roman" pitchFamily="18" charset="0"/>
                <a:cs typeface="Times New Roman" pitchFamily="18" charset="0"/>
              </a:rPr>
              <a:t>LẬP</a:t>
            </a:r>
            <a:r>
              <a:rPr lang="en-US" sz="2800" b="1" baseline="0" smtClean="0">
                <a:solidFill>
                  <a:srgbClr val="FFFFFF"/>
                </a:solidFill>
                <a:latin typeface="Times New Roman" pitchFamily="18" charset="0"/>
                <a:cs typeface="Times New Roman" pitchFamily="18" charset="0"/>
              </a:rPr>
              <a:t> TRÌNH HỆ THỐNG NHÚNG</a:t>
            </a:r>
            <a:endParaRPr lang="en-US" sz="2800" b="1">
              <a:solidFill>
                <a:srgbClr val="FFFFFF"/>
              </a:solidFill>
              <a:latin typeface="Times New Roman" pitchFamily="18" charset="0"/>
              <a:cs typeface="Times New Roman" pitchFamily="18" charset="0"/>
            </a:endParaRPr>
          </a:p>
        </p:txBody>
      </p:sp>
      <p:sp>
        <p:nvSpPr>
          <p:cNvPr id="3121" name="Rectangle 49"/>
          <p:cNvSpPr>
            <a:spLocks noChangeArrowheads="1"/>
          </p:cNvSpPr>
          <p:nvPr/>
        </p:nvSpPr>
        <p:spPr bwMode="gray">
          <a:xfrm>
            <a:off x="1703388" y="4511675"/>
            <a:ext cx="742950" cy="742950"/>
          </a:xfrm>
          <a:prstGeom prst="rect">
            <a:avLst/>
          </a:prstGeom>
          <a:solidFill>
            <a:schemeClr val="accent1">
              <a:alpha val="50000"/>
            </a:schemeClr>
          </a:solidFill>
          <a:ln w="9525">
            <a:noFill/>
            <a:miter lim="800000"/>
            <a:headEnd/>
            <a:tailEnd/>
          </a:ln>
          <a:effectLst/>
        </p:spPr>
        <p:txBody>
          <a:bodyPr wrap="none" anchor="ctr"/>
          <a:lstStyle/>
          <a:p>
            <a:endParaRPr lang="en-US"/>
          </a:p>
        </p:txBody>
      </p:sp>
      <p:sp>
        <p:nvSpPr>
          <p:cNvPr id="3122" name="Rectangle 50"/>
          <p:cNvSpPr>
            <a:spLocks noChangeArrowheads="1"/>
          </p:cNvSpPr>
          <p:nvPr/>
        </p:nvSpPr>
        <p:spPr bwMode="gray">
          <a:xfrm>
            <a:off x="128588" y="4511675"/>
            <a:ext cx="741362" cy="742950"/>
          </a:xfrm>
          <a:prstGeom prst="rect">
            <a:avLst/>
          </a:prstGeom>
          <a:solidFill>
            <a:schemeClr val="bg1">
              <a:alpha val="50000"/>
            </a:schemeClr>
          </a:solidFill>
          <a:ln w="9525">
            <a:noFill/>
            <a:miter lim="800000"/>
            <a:headEnd/>
            <a:tailEnd/>
          </a:ln>
          <a:effectLst/>
        </p:spPr>
        <p:txBody>
          <a:bodyPr wrap="none" anchor="ctr"/>
          <a:lstStyle/>
          <a:p>
            <a:endParaRPr lang="en-US"/>
          </a:p>
        </p:txBody>
      </p:sp>
      <p:sp>
        <p:nvSpPr>
          <p:cNvPr id="3124" name="Rectangle 52"/>
          <p:cNvSpPr>
            <a:spLocks noChangeArrowheads="1"/>
          </p:cNvSpPr>
          <p:nvPr/>
        </p:nvSpPr>
        <p:spPr bwMode="gray">
          <a:xfrm>
            <a:off x="2492375" y="5314950"/>
            <a:ext cx="742950" cy="742950"/>
          </a:xfrm>
          <a:prstGeom prst="rect">
            <a:avLst/>
          </a:prstGeom>
          <a:solidFill>
            <a:schemeClr val="tx1"/>
          </a:solidFill>
          <a:ln w="9525">
            <a:noFill/>
            <a:miter lim="800000"/>
            <a:headEnd/>
            <a:tailEnd/>
          </a:ln>
          <a:effectLst/>
        </p:spPr>
        <p:txBody>
          <a:bodyPr wrap="none" anchor="ctr"/>
          <a:lstStyle/>
          <a:p>
            <a:endParaRPr lang="en-US"/>
          </a:p>
        </p:txBody>
      </p:sp>
      <p:pic>
        <p:nvPicPr>
          <p:cNvPr id="3115" name="Picture 43" descr="1"/>
          <p:cNvPicPr>
            <a:picLocks noChangeAspect="1" noChangeArrowheads="1"/>
          </p:cNvPicPr>
          <p:nvPr/>
        </p:nvPicPr>
        <p:blipFill>
          <a:blip r:embed="rId7" cstate="print"/>
          <a:srcRect/>
          <a:stretch>
            <a:fillRect/>
          </a:stretch>
        </p:blipFill>
        <p:spPr bwMode="gray">
          <a:xfrm>
            <a:off x="130175" y="2911475"/>
            <a:ext cx="1347788" cy="1531938"/>
          </a:xfrm>
          <a:prstGeom prst="rect">
            <a:avLst/>
          </a:prstGeom>
          <a:noFill/>
        </p:spPr>
      </p:pic>
      <p:sp>
        <p:nvSpPr>
          <p:cNvPr id="3074" name="Rectangle 2"/>
          <p:cNvSpPr>
            <a:spLocks noGrp="1" noChangeArrowheads="1"/>
          </p:cNvSpPr>
          <p:nvPr>
            <p:ph type="ctrTitle"/>
          </p:nvPr>
        </p:nvSpPr>
        <p:spPr>
          <a:xfrm>
            <a:off x="2859368" y="2911475"/>
            <a:ext cx="6019800" cy="1470025"/>
          </a:xfrm>
        </p:spPr>
        <p:txBody>
          <a:bodyPr/>
          <a:lstStyle>
            <a:lvl1pPr algn="r">
              <a:defRPr sz="4800">
                <a:solidFill>
                  <a:srgbClr val="000000"/>
                </a:solidFill>
              </a:defRPr>
            </a:lvl1pPr>
          </a:lstStyle>
          <a:p>
            <a:r>
              <a:rPr lang="en-US" smtClean="0"/>
              <a:t>Click to edit Master title style</a:t>
            </a:r>
            <a:endParaRPr lang="en-US"/>
          </a:p>
        </p:txBody>
      </p:sp>
      <p:sp>
        <p:nvSpPr>
          <p:cNvPr id="3142" name="Rectangle 70" descr="2"/>
          <p:cNvSpPr>
            <a:spLocks noChangeArrowheads="1"/>
          </p:cNvSpPr>
          <p:nvPr/>
        </p:nvSpPr>
        <p:spPr bwMode="gray">
          <a:xfrm>
            <a:off x="1701800" y="3705225"/>
            <a:ext cx="744538" cy="742950"/>
          </a:xfrm>
          <a:prstGeom prst="rect">
            <a:avLst/>
          </a:prstGeom>
          <a:blipFill dpi="0" rotWithShape="1">
            <a:blip r:embed="rId8" cstate="print"/>
            <a:srcRect/>
            <a:stretch>
              <a:fillRect/>
            </a:stretch>
          </a:blipFill>
          <a:ln w="9525">
            <a:noFill/>
            <a:miter lim="800000"/>
            <a:headEnd/>
            <a:tailEnd/>
          </a:ln>
          <a:effectLst/>
        </p:spPr>
        <p:txBody>
          <a:bodyPr wrap="none" anchor="ct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3099"/>
                                        </p:tgtEl>
                                        <p:attrNameLst>
                                          <p:attrName>style.visibility</p:attrName>
                                        </p:attrNameLst>
                                      </p:cBhvr>
                                      <p:to>
                                        <p:strVal val="visible"/>
                                      </p:to>
                                    </p:set>
                                    <p:anim calcmode="lin" valueType="num">
                                      <p:cBhvr>
                                        <p:cTn id="7" dur="1000" fill="hold"/>
                                        <p:tgtEl>
                                          <p:spTgt spid="3099"/>
                                        </p:tgtEl>
                                        <p:attrNameLst>
                                          <p:attrName>ppt_x</p:attrName>
                                        </p:attrNameLst>
                                      </p:cBhvr>
                                      <p:tavLst>
                                        <p:tav tm="0">
                                          <p:val>
                                            <p:strVal val="#ppt_x-.2"/>
                                          </p:val>
                                        </p:tav>
                                        <p:tav tm="100000">
                                          <p:val>
                                            <p:strVal val="#ppt_x"/>
                                          </p:val>
                                        </p:tav>
                                      </p:tavLst>
                                    </p:anim>
                                    <p:anim calcmode="lin" valueType="num">
                                      <p:cBhvr>
                                        <p:cTn id="8" dur="1000" fill="hold"/>
                                        <p:tgtEl>
                                          <p:spTgt spid="3099"/>
                                        </p:tgtEl>
                                        <p:attrNameLst>
                                          <p:attrName>ppt_y</p:attrName>
                                        </p:attrNameLst>
                                      </p:cBhvr>
                                      <p:tavLst>
                                        <p:tav tm="0">
                                          <p:val>
                                            <p:strVal val="#ppt_y"/>
                                          </p:val>
                                        </p:tav>
                                        <p:tav tm="100000">
                                          <p:val>
                                            <p:strVal val="#ppt_y"/>
                                          </p:val>
                                        </p:tav>
                                      </p:tavLst>
                                    </p:anim>
                                    <p:animEffect transition="in" filter="wipe(right)" prLst="gradientSize: 0.1">
                                      <p:cBhvr>
                                        <p:cTn id="9" dur="1000"/>
                                        <p:tgtEl>
                                          <p:spTgt spid="3099"/>
                                        </p:tgtEl>
                                      </p:cBhvr>
                                    </p:animEffect>
                                  </p:childTnLst>
                                </p:cTn>
                              </p:par>
                            </p:childTnLst>
                          </p:cTn>
                        </p:par>
                        <p:par>
                          <p:cTn id="10" fill="hold">
                            <p:stCondLst>
                              <p:cond delay="1000"/>
                            </p:stCondLst>
                            <p:childTnLst>
                              <p:par>
                                <p:cTn id="11" presetID="22" presetClass="entr" presetSubtype="2" fill="hold" grpId="0" nodeType="afterEffect">
                                  <p:stCondLst>
                                    <p:cond delay="0"/>
                                  </p:stCondLst>
                                  <p:childTnLst>
                                    <p:set>
                                      <p:cBhvr>
                                        <p:cTn id="12" dur="1" fill="hold">
                                          <p:stCondLst>
                                            <p:cond delay="0"/>
                                          </p:stCondLst>
                                        </p:cTn>
                                        <p:tgtEl>
                                          <p:spTgt spid="3105"/>
                                        </p:tgtEl>
                                        <p:attrNameLst>
                                          <p:attrName>style.visibility</p:attrName>
                                        </p:attrNameLst>
                                      </p:cBhvr>
                                      <p:to>
                                        <p:strVal val="visible"/>
                                      </p:to>
                                    </p:set>
                                    <p:animEffect transition="in" filter="wipe(right)">
                                      <p:cBhvr>
                                        <p:cTn id="13" dur="500"/>
                                        <p:tgtEl>
                                          <p:spTgt spid="3105"/>
                                        </p:tgtEl>
                                      </p:cBhvr>
                                    </p:animEffect>
                                  </p:childTnLst>
                                </p:cTn>
                              </p:par>
                              <p:par>
                                <p:cTn id="14" presetID="22" presetClass="entr" presetSubtype="8" fill="hold" nodeType="withEffect">
                                  <p:stCondLst>
                                    <p:cond delay="0"/>
                                  </p:stCondLst>
                                  <p:childTnLst>
                                    <p:set>
                                      <p:cBhvr>
                                        <p:cTn id="15" dur="1" fill="hold">
                                          <p:stCondLst>
                                            <p:cond delay="0"/>
                                          </p:stCondLst>
                                        </p:cTn>
                                        <p:tgtEl>
                                          <p:spTgt spid="3146"/>
                                        </p:tgtEl>
                                        <p:attrNameLst>
                                          <p:attrName>style.visibility</p:attrName>
                                        </p:attrNameLst>
                                      </p:cBhvr>
                                      <p:to>
                                        <p:strVal val="visible"/>
                                      </p:to>
                                    </p:set>
                                    <p:animEffect transition="in" filter="wipe(left)">
                                      <p:cBhvr>
                                        <p:cTn id="16" dur="500"/>
                                        <p:tgtEl>
                                          <p:spTgt spid="3146"/>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3100"/>
                                        </p:tgtEl>
                                        <p:attrNameLst>
                                          <p:attrName>style.visibility</p:attrName>
                                        </p:attrNameLst>
                                      </p:cBhvr>
                                      <p:to>
                                        <p:strVal val="visible"/>
                                      </p:to>
                                    </p:set>
                                    <p:animEffect transition="in" filter="wipe(left)">
                                      <p:cBhvr>
                                        <p:cTn id="19" dur="1000"/>
                                        <p:tgtEl>
                                          <p:spTgt spid="3100"/>
                                        </p:tgtEl>
                                      </p:cBhvr>
                                    </p:animEffect>
                                  </p:childTnLst>
                                </p:cTn>
                              </p:par>
                              <p:par>
                                <p:cTn id="20" presetID="22" presetClass="entr" presetSubtype="2" fill="hold" nodeType="withEffect">
                                  <p:stCondLst>
                                    <p:cond delay="0"/>
                                  </p:stCondLst>
                                  <p:childTnLst>
                                    <p:set>
                                      <p:cBhvr>
                                        <p:cTn id="21" dur="1" fill="hold">
                                          <p:stCondLst>
                                            <p:cond delay="0"/>
                                          </p:stCondLst>
                                        </p:cTn>
                                        <p:tgtEl>
                                          <p:spTgt spid="3147"/>
                                        </p:tgtEl>
                                        <p:attrNameLst>
                                          <p:attrName>style.visibility</p:attrName>
                                        </p:attrNameLst>
                                      </p:cBhvr>
                                      <p:to>
                                        <p:strVal val="visible"/>
                                      </p:to>
                                    </p:set>
                                    <p:animEffect transition="in" filter="wipe(right)">
                                      <p:cBhvr>
                                        <p:cTn id="22" dur="500"/>
                                        <p:tgtEl>
                                          <p:spTgt spid="3147"/>
                                        </p:tgtEl>
                                      </p:cBhvr>
                                    </p:animEffect>
                                  </p:childTnLst>
                                </p:cTn>
                              </p:par>
                            </p:childTnLst>
                          </p:cTn>
                        </p:par>
                        <p:par>
                          <p:cTn id="23" fill="hold">
                            <p:stCondLst>
                              <p:cond delay="2000"/>
                            </p:stCondLst>
                            <p:childTnLst>
                              <p:par>
                                <p:cTn id="24" presetID="29" presetClass="entr" presetSubtype="0" fill="hold" grpId="0" nodeType="afterEffect">
                                  <p:stCondLst>
                                    <p:cond delay="0"/>
                                  </p:stCondLst>
                                  <p:childTnLst>
                                    <p:set>
                                      <p:cBhvr>
                                        <p:cTn id="25" dur="1" fill="hold">
                                          <p:stCondLst>
                                            <p:cond delay="0"/>
                                          </p:stCondLst>
                                        </p:cTn>
                                        <p:tgtEl>
                                          <p:spTgt spid="3074"/>
                                        </p:tgtEl>
                                        <p:attrNameLst>
                                          <p:attrName>style.visibility</p:attrName>
                                        </p:attrNameLst>
                                      </p:cBhvr>
                                      <p:to>
                                        <p:strVal val="visible"/>
                                      </p:to>
                                    </p:set>
                                    <p:anim calcmode="lin" valueType="num">
                                      <p:cBhvr>
                                        <p:cTn id="26" dur="500" fill="hold"/>
                                        <p:tgtEl>
                                          <p:spTgt spid="3074"/>
                                        </p:tgtEl>
                                        <p:attrNameLst>
                                          <p:attrName>ppt_x</p:attrName>
                                        </p:attrNameLst>
                                      </p:cBhvr>
                                      <p:tavLst>
                                        <p:tav tm="0">
                                          <p:val>
                                            <p:strVal val="#ppt_x-.2"/>
                                          </p:val>
                                        </p:tav>
                                        <p:tav tm="100000">
                                          <p:val>
                                            <p:strVal val="#ppt_x"/>
                                          </p:val>
                                        </p:tav>
                                      </p:tavLst>
                                    </p:anim>
                                    <p:anim calcmode="lin" valueType="num">
                                      <p:cBhvr>
                                        <p:cTn id="27" dur="500" fill="hold"/>
                                        <p:tgtEl>
                                          <p:spTgt spid="3074"/>
                                        </p:tgtEl>
                                        <p:attrNameLst>
                                          <p:attrName>ppt_y</p:attrName>
                                        </p:attrNameLst>
                                      </p:cBhvr>
                                      <p:tavLst>
                                        <p:tav tm="0">
                                          <p:val>
                                            <p:strVal val="#ppt_y"/>
                                          </p:val>
                                        </p:tav>
                                        <p:tav tm="100000">
                                          <p:val>
                                            <p:strVal val="#ppt_y"/>
                                          </p:val>
                                        </p:tav>
                                      </p:tavLst>
                                    </p:anim>
                                    <p:animEffect transition="in" filter="wipe(right)" prLst="gradientSize: 0.1">
                                      <p:cBhvr>
                                        <p:cTn id="28" dur="500"/>
                                        <p:tgtEl>
                                          <p:spTgt spid="3074"/>
                                        </p:tgtEl>
                                      </p:cBhvr>
                                    </p:animEffect>
                                  </p:childTnLst>
                                </p:cTn>
                              </p:par>
                            </p:childTnLst>
                          </p:cTn>
                        </p:par>
                        <p:par>
                          <p:cTn id="29" fill="hold">
                            <p:stCondLst>
                              <p:cond delay="2500"/>
                            </p:stCondLst>
                            <p:childTnLst>
                              <p:par>
                                <p:cTn id="30" presetID="22" presetClass="entr" presetSubtype="1" fill="hold" nodeType="afterEffect">
                                  <p:stCondLst>
                                    <p:cond delay="0"/>
                                  </p:stCondLst>
                                  <p:childTnLst>
                                    <p:set>
                                      <p:cBhvr>
                                        <p:cTn id="31" dur="1" fill="hold">
                                          <p:stCondLst>
                                            <p:cond delay="0"/>
                                          </p:stCondLst>
                                        </p:cTn>
                                        <p:tgtEl>
                                          <p:spTgt spid="3079"/>
                                        </p:tgtEl>
                                        <p:attrNameLst>
                                          <p:attrName>style.visibility</p:attrName>
                                        </p:attrNameLst>
                                      </p:cBhvr>
                                      <p:to>
                                        <p:strVal val="visible"/>
                                      </p:to>
                                    </p:set>
                                    <p:animEffect transition="in" filter="wipe(up)">
                                      <p:cBhvr>
                                        <p:cTn id="32" dur="500"/>
                                        <p:tgtEl>
                                          <p:spTgt spid="3079"/>
                                        </p:tgtEl>
                                      </p:cBhvr>
                                    </p:animEffect>
                                  </p:childTnLst>
                                </p:cTn>
                              </p:par>
                            </p:childTnLst>
                          </p:cTn>
                        </p:par>
                        <p:par>
                          <p:cTn id="33" fill="hold">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3142"/>
                                        </p:tgtEl>
                                        <p:attrNameLst>
                                          <p:attrName>style.visibility</p:attrName>
                                        </p:attrNameLst>
                                      </p:cBhvr>
                                      <p:to>
                                        <p:strVal val="visible"/>
                                      </p:to>
                                    </p:set>
                                    <p:animEffect transition="in" filter="fade">
                                      <p:cBhvr>
                                        <p:cTn id="36" dur="1000"/>
                                        <p:tgtEl>
                                          <p:spTgt spid="3142"/>
                                        </p:tgtEl>
                                      </p:cBhvr>
                                    </p:animEffect>
                                  </p:childTnLst>
                                </p:cTn>
                              </p:par>
                            </p:childTnLst>
                          </p:cTn>
                        </p:par>
                        <p:par>
                          <p:cTn id="37" fill="hold">
                            <p:stCondLst>
                              <p:cond delay="4000"/>
                            </p:stCondLst>
                            <p:childTnLst>
                              <p:par>
                                <p:cTn id="38" presetID="10" presetClass="entr" presetSubtype="0" fill="hold" grpId="0" nodeType="afterEffect">
                                  <p:stCondLst>
                                    <p:cond delay="0"/>
                                  </p:stCondLst>
                                  <p:childTnLst>
                                    <p:set>
                                      <p:cBhvr>
                                        <p:cTn id="39" dur="1" fill="hold">
                                          <p:stCondLst>
                                            <p:cond delay="0"/>
                                          </p:stCondLst>
                                        </p:cTn>
                                        <p:tgtEl>
                                          <p:spTgt spid="3116"/>
                                        </p:tgtEl>
                                        <p:attrNameLst>
                                          <p:attrName>style.visibility</p:attrName>
                                        </p:attrNameLst>
                                      </p:cBhvr>
                                      <p:to>
                                        <p:strVal val="visible"/>
                                      </p:to>
                                    </p:set>
                                    <p:animEffect transition="in" filter="fade">
                                      <p:cBhvr>
                                        <p:cTn id="40" dur="1000"/>
                                        <p:tgtEl>
                                          <p:spTgt spid="3116"/>
                                        </p:tgtEl>
                                      </p:cBhvr>
                                    </p:animEffect>
                                  </p:childTnLst>
                                </p:cTn>
                              </p:par>
                            </p:childTnLst>
                          </p:cTn>
                        </p:par>
                        <p:par>
                          <p:cTn id="41" fill="hold">
                            <p:stCondLst>
                              <p:cond delay="5000"/>
                            </p:stCondLst>
                            <p:childTnLst>
                              <p:par>
                                <p:cTn id="42" presetID="10" presetClass="exit" presetSubtype="0" fill="hold" grpId="0" nodeType="afterEffect">
                                  <p:stCondLst>
                                    <p:cond delay="0"/>
                                  </p:stCondLst>
                                  <p:childTnLst>
                                    <p:animEffect transition="out" filter="fade">
                                      <p:cBhvr>
                                        <p:cTn id="43" dur="1000"/>
                                        <p:tgtEl>
                                          <p:spTgt spid="3128"/>
                                        </p:tgtEl>
                                      </p:cBhvr>
                                    </p:animEffect>
                                    <p:set>
                                      <p:cBhvr>
                                        <p:cTn id="44" dur="1" fill="hold">
                                          <p:stCondLst>
                                            <p:cond delay="999"/>
                                          </p:stCondLst>
                                        </p:cTn>
                                        <p:tgtEl>
                                          <p:spTgt spid="3128"/>
                                        </p:tgtEl>
                                        <p:attrNameLst>
                                          <p:attrName>style.visibility</p:attrName>
                                        </p:attrNameLst>
                                      </p:cBhvr>
                                      <p:to>
                                        <p:strVal val="hidden"/>
                                      </p:to>
                                    </p:set>
                                  </p:childTnLst>
                                </p:cTn>
                              </p:par>
                              <p:par>
                                <p:cTn id="45" presetID="10" presetClass="entr" presetSubtype="0" fill="hold" grpId="0" nodeType="withEffect">
                                  <p:stCondLst>
                                    <p:cond delay="0"/>
                                  </p:stCondLst>
                                  <p:childTnLst>
                                    <p:set>
                                      <p:cBhvr>
                                        <p:cTn id="46" dur="1" fill="hold">
                                          <p:stCondLst>
                                            <p:cond delay="0"/>
                                          </p:stCondLst>
                                        </p:cTn>
                                        <p:tgtEl>
                                          <p:spTgt spid="3109"/>
                                        </p:tgtEl>
                                        <p:attrNameLst>
                                          <p:attrName>style.visibility</p:attrName>
                                        </p:attrNameLst>
                                      </p:cBhvr>
                                      <p:to>
                                        <p:strVal val="visible"/>
                                      </p:to>
                                    </p:set>
                                    <p:animEffect transition="in" filter="fade">
                                      <p:cBhvr>
                                        <p:cTn id="47" dur="1000"/>
                                        <p:tgtEl>
                                          <p:spTgt spid="3109"/>
                                        </p:tgtEl>
                                      </p:cBhvr>
                                    </p:animEffect>
                                  </p:childTnLst>
                                </p:cTn>
                              </p:par>
                              <p:par>
                                <p:cTn id="48" presetID="10" presetClass="entr" presetSubtype="0" fill="hold" nodeType="withEffect">
                                  <p:stCondLst>
                                    <p:cond delay="0"/>
                                  </p:stCondLst>
                                  <p:childTnLst>
                                    <p:set>
                                      <p:cBhvr>
                                        <p:cTn id="49" dur="1" fill="hold">
                                          <p:stCondLst>
                                            <p:cond delay="0"/>
                                          </p:stCondLst>
                                        </p:cTn>
                                        <p:tgtEl>
                                          <p:spTgt spid="3115"/>
                                        </p:tgtEl>
                                        <p:attrNameLst>
                                          <p:attrName>style.visibility</p:attrName>
                                        </p:attrNameLst>
                                      </p:cBhvr>
                                      <p:to>
                                        <p:strVal val="visible"/>
                                      </p:to>
                                    </p:set>
                                    <p:animEffect transition="in" filter="fade">
                                      <p:cBhvr>
                                        <p:cTn id="50" dur="1000"/>
                                        <p:tgtEl>
                                          <p:spTgt spid="3115"/>
                                        </p:tgtEl>
                                      </p:cBhvr>
                                    </p:animEffect>
                                  </p:childTnLst>
                                </p:cTn>
                              </p:par>
                            </p:childTnLst>
                          </p:cTn>
                        </p:par>
                        <p:par>
                          <p:cTn id="51" fill="hold">
                            <p:stCondLst>
                              <p:cond delay="6000"/>
                            </p:stCondLst>
                            <p:childTnLst>
                              <p:par>
                                <p:cTn id="52" presetID="10" presetClass="exit" presetSubtype="0" fill="hold" grpId="0" nodeType="afterEffect">
                                  <p:stCondLst>
                                    <p:cond delay="0"/>
                                  </p:stCondLst>
                                  <p:childTnLst>
                                    <p:animEffect transition="out" filter="fade">
                                      <p:cBhvr>
                                        <p:cTn id="53" dur="1000"/>
                                        <p:tgtEl>
                                          <p:spTgt spid="3121"/>
                                        </p:tgtEl>
                                      </p:cBhvr>
                                    </p:animEffect>
                                    <p:set>
                                      <p:cBhvr>
                                        <p:cTn id="54" dur="1" fill="hold">
                                          <p:stCondLst>
                                            <p:cond delay="999"/>
                                          </p:stCondLst>
                                        </p:cTn>
                                        <p:tgtEl>
                                          <p:spTgt spid="31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16" grpId="0" animBg="1"/>
      <p:bldP spid="3128" grpId="0" animBg="1"/>
      <p:bldP spid="3099" grpId="0" animBg="1"/>
      <p:bldP spid="3100" grpId="0" animBg="1"/>
      <p:bldP spid="3105" grpId="0" animBg="1"/>
      <p:bldP spid="3109" grpId="0" animBg="1"/>
      <p:bldP spid="3121" grpId="0" animBg="1"/>
      <p:bldP spid="3074" grpId="0"/>
      <p:bldP spid="3142" grpId="0" animBg="1"/>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a:xfrm>
            <a:off x="4830763" y="6567488"/>
            <a:ext cx="2311400" cy="290512"/>
          </a:xfrm>
        </p:spPr>
        <p:txBody>
          <a:bodyPr/>
          <a:lstStyle>
            <a:lvl1pPr>
              <a:defRPr sz="1600" b="1">
                <a:solidFill>
                  <a:srgbClr val="DDDDDD"/>
                </a:solidFill>
              </a:defRPr>
            </a:lvl1pPr>
          </a:lstStyle>
          <a:p>
            <a:r>
              <a:rPr lang="en-US" smtClean="0"/>
              <a:t>GV: Trần Việt Khánh</a:t>
            </a:r>
            <a:endParaRPr lang="en-US"/>
          </a:p>
        </p:txBody>
      </p:sp>
      <p:sp>
        <p:nvSpPr>
          <p:cNvPr id="6" name="Slide Number Placeholder 5"/>
          <p:cNvSpPr>
            <a:spLocks noGrp="1"/>
          </p:cNvSpPr>
          <p:nvPr>
            <p:ph type="sldNum" sz="quarter" idx="12"/>
          </p:nvPr>
        </p:nvSpPr>
        <p:spPr/>
        <p:txBody>
          <a:bodyPr/>
          <a:lstStyle>
            <a:lvl1pPr>
              <a:defRPr/>
            </a:lvl1pPr>
          </a:lstStyle>
          <a:p>
            <a:fld id="{ADF2E8D5-BEF0-49D0-9908-6830265409DF}" type="slidenum">
              <a:rPr lang="en-US"/>
              <a:pPr/>
              <a:t>‹#›</a:t>
            </a:fld>
            <a:endParaRPr lang="en-US"/>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b="1">
                <a:solidFill>
                  <a:srgbClr val="FF0000"/>
                </a:solidFill>
              </a:defRPr>
            </a:lvl1pPr>
          </a:lstStyle>
          <a:p>
            <a:r>
              <a:rPr lang="en-US" smtClean="0"/>
              <a:t>GV: Trần Việt Khánh</a:t>
            </a:r>
            <a:endParaRPr lang="en-US"/>
          </a:p>
        </p:txBody>
      </p:sp>
      <p:sp>
        <p:nvSpPr>
          <p:cNvPr id="6" name="Slide Number Placeholder 5"/>
          <p:cNvSpPr>
            <a:spLocks noGrp="1"/>
          </p:cNvSpPr>
          <p:nvPr>
            <p:ph type="sldNum" sz="quarter" idx="12"/>
          </p:nvPr>
        </p:nvSpPr>
        <p:spPr/>
        <p:txBody>
          <a:bodyPr/>
          <a:lstStyle>
            <a:lvl1pPr>
              <a:defRPr/>
            </a:lvl1pPr>
          </a:lstStyle>
          <a:p>
            <a:fld id="{DE74851E-9E76-428D-BC7E-C769517E5F53}" type="slidenum">
              <a:rPr lang="en-US"/>
              <a:pPr/>
              <a:t>‹#›</a:t>
            </a:fld>
            <a:endParaRPr lang="en-US"/>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438275"/>
            <a:ext cx="4038600" cy="4733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438275"/>
            <a:ext cx="4038600" cy="4733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r>
              <a:rPr lang="en-US" smtClean="0"/>
              <a:t>GV: Trần Việt Khánh</a:t>
            </a:r>
            <a:endParaRPr lang="en-US"/>
          </a:p>
        </p:txBody>
      </p:sp>
      <p:sp>
        <p:nvSpPr>
          <p:cNvPr id="7" name="Slide Number Placeholder 6"/>
          <p:cNvSpPr>
            <a:spLocks noGrp="1"/>
          </p:cNvSpPr>
          <p:nvPr>
            <p:ph type="sldNum" sz="quarter" idx="12"/>
          </p:nvPr>
        </p:nvSpPr>
        <p:spPr/>
        <p:txBody>
          <a:bodyPr/>
          <a:lstStyle>
            <a:lvl1pPr>
              <a:defRPr/>
            </a:lvl1pPr>
          </a:lstStyle>
          <a:p>
            <a:fld id="{5B8F496D-84B6-4568-B375-843DD2E9BD3E}" type="slidenum">
              <a:rPr lang="en-US"/>
              <a:pPr/>
              <a:t>‹#›</a:t>
            </a:fld>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r>
              <a:rPr lang="en-US" smtClean="0"/>
              <a:t>GV: Trần Việt Khánh</a:t>
            </a:r>
            <a:endParaRPr lang="en-US"/>
          </a:p>
        </p:txBody>
      </p:sp>
      <p:sp>
        <p:nvSpPr>
          <p:cNvPr id="9" name="Slide Number Placeholder 8"/>
          <p:cNvSpPr>
            <a:spLocks noGrp="1"/>
          </p:cNvSpPr>
          <p:nvPr>
            <p:ph type="sldNum" sz="quarter" idx="12"/>
          </p:nvPr>
        </p:nvSpPr>
        <p:spPr/>
        <p:txBody>
          <a:bodyPr/>
          <a:lstStyle>
            <a:lvl1pPr>
              <a:defRPr/>
            </a:lvl1pPr>
          </a:lstStyle>
          <a:p>
            <a:fld id="{36BC87C1-EA51-4462-8763-6E3C7C1E02EF}" type="slidenum">
              <a:rPr lang="en-US"/>
              <a:pPr/>
              <a:t>‹#›</a:t>
            </a:fld>
            <a:endParaRPr lang="en-US"/>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b="1">
                <a:solidFill>
                  <a:srgbClr val="FF0000"/>
                </a:solidFill>
              </a:defRPr>
            </a:lvl1pPr>
          </a:lstStyle>
          <a:p>
            <a:r>
              <a:rPr lang="en-US" smtClean="0"/>
              <a:t>GV: Trần Việt Khánh</a:t>
            </a:r>
            <a:endParaRPr lang="en-US"/>
          </a:p>
        </p:txBody>
      </p:sp>
      <p:sp>
        <p:nvSpPr>
          <p:cNvPr id="5" name="Slide Number Placeholder 4"/>
          <p:cNvSpPr>
            <a:spLocks noGrp="1"/>
          </p:cNvSpPr>
          <p:nvPr>
            <p:ph type="sldNum" sz="quarter" idx="12"/>
          </p:nvPr>
        </p:nvSpPr>
        <p:spPr/>
        <p:txBody>
          <a:bodyPr/>
          <a:lstStyle>
            <a:lvl1pPr>
              <a:defRPr/>
            </a:lvl1pPr>
          </a:lstStyle>
          <a:p>
            <a:fld id="{8D009CAE-CB16-4D37-BECA-A9CD3784EC7B}" type="slidenum">
              <a:rPr lang="en-US"/>
              <a:pPr/>
              <a:t>‹#›</a:t>
            </a:fld>
            <a:endParaRPr lang="en-US"/>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b="1">
                <a:solidFill>
                  <a:srgbClr val="FF0000"/>
                </a:solidFill>
              </a:defRPr>
            </a:lvl1pPr>
          </a:lstStyle>
          <a:p>
            <a:r>
              <a:rPr lang="en-US" smtClean="0"/>
              <a:t>GV: Trần Việt Khánh</a:t>
            </a:r>
            <a:endParaRPr lang="en-US"/>
          </a:p>
        </p:txBody>
      </p:sp>
      <p:sp>
        <p:nvSpPr>
          <p:cNvPr id="4" name="Slide Number Placeholder 3"/>
          <p:cNvSpPr>
            <a:spLocks noGrp="1"/>
          </p:cNvSpPr>
          <p:nvPr>
            <p:ph type="sldNum" sz="quarter" idx="12"/>
          </p:nvPr>
        </p:nvSpPr>
        <p:spPr/>
        <p:txBody>
          <a:bodyPr/>
          <a:lstStyle>
            <a:lvl1pPr>
              <a:defRPr/>
            </a:lvl1pPr>
          </a:lstStyle>
          <a:p>
            <a:fld id="{F550449B-5463-4793-9817-04934DDC43A7}"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r>
              <a:rPr lang="en-US" smtClean="0"/>
              <a:t>GV: Trần Việt Khánh</a:t>
            </a:r>
            <a:endParaRPr lang="en-US"/>
          </a:p>
        </p:txBody>
      </p:sp>
      <p:sp>
        <p:nvSpPr>
          <p:cNvPr id="7" name="Slide Number Placeholder 6"/>
          <p:cNvSpPr>
            <a:spLocks noGrp="1"/>
          </p:cNvSpPr>
          <p:nvPr>
            <p:ph type="sldNum" sz="quarter" idx="12"/>
          </p:nvPr>
        </p:nvSpPr>
        <p:spPr/>
        <p:txBody>
          <a:bodyPr/>
          <a:lstStyle>
            <a:lvl1pPr>
              <a:defRPr/>
            </a:lvl1pPr>
          </a:lstStyle>
          <a:p>
            <a:fld id="{2CE70D59-EA16-4037-94ED-4C5C55F8C7C7}" type="slidenum">
              <a:rPr lang="en-US"/>
              <a:pPr/>
              <a:t>‹#›</a:t>
            </a:fld>
            <a:endParaRPr lang="en-US"/>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a:xfrm>
            <a:off x="4830763" y="6567488"/>
            <a:ext cx="2311400" cy="290512"/>
          </a:xfrm>
        </p:spPr>
        <p:txBody>
          <a:bodyPr/>
          <a:lstStyle>
            <a:lvl1pPr>
              <a:defRPr sz="1200" b="1">
                <a:solidFill>
                  <a:srgbClr val="DDDDDD"/>
                </a:solidFill>
              </a:defRPr>
            </a:lvl1pPr>
          </a:lstStyle>
          <a:p>
            <a:r>
              <a:rPr lang="en-US" smtClean="0"/>
              <a:t>GV: Trần Việt Khánh</a:t>
            </a:r>
            <a:endParaRPr lang="en-US"/>
          </a:p>
        </p:txBody>
      </p:sp>
      <p:sp>
        <p:nvSpPr>
          <p:cNvPr id="7" name="Slide Number Placeholder 6"/>
          <p:cNvSpPr>
            <a:spLocks noGrp="1"/>
          </p:cNvSpPr>
          <p:nvPr>
            <p:ph type="sldNum" sz="quarter" idx="12"/>
          </p:nvPr>
        </p:nvSpPr>
        <p:spPr/>
        <p:txBody>
          <a:bodyPr/>
          <a:lstStyle>
            <a:lvl1pPr>
              <a:defRPr/>
            </a:lvl1pPr>
          </a:lstStyle>
          <a:p>
            <a:fld id="{0489B9B5-89C4-4C39-BAC2-56A6AA307D4B}" type="slidenum">
              <a:rPr lang="en-US"/>
              <a:pPr/>
              <a:t>‹#›</a:t>
            </a:fld>
            <a:endParaRPr lang="en-US"/>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a:xfrm>
            <a:off x="4830763" y="6567488"/>
            <a:ext cx="2311400" cy="290512"/>
          </a:xfrm>
        </p:spPr>
        <p:txBody>
          <a:bodyPr/>
          <a:lstStyle>
            <a:lvl1pPr>
              <a:defRPr sz="1200" b="1">
                <a:solidFill>
                  <a:srgbClr val="DDDDDD"/>
                </a:solidFill>
              </a:defRPr>
            </a:lvl1pPr>
          </a:lstStyle>
          <a:p>
            <a:r>
              <a:rPr lang="en-US" smtClean="0"/>
              <a:t>GV: Trần Việt Khánh</a:t>
            </a:r>
            <a:endParaRPr lang="en-US"/>
          </a:p>
        </p:txBody>
      </p:sp>
      <p:sp>
        <p:nvSpPr>
          <p:cNvPr id="6" name="Slide Number Placeholder 5"/>
          <p:cNvSpPr>
            <a:spLocks noGrp="1"/>
          </p:cNvSpPr>
          <p:nvPr>
            <p:ph type="sldNum" sz="quarter" idx="12"/>
          </p:nvPr>
        </p:nvSpPr>
        <p:spPr/>
        <p:txBody>
          <a:bodyPr/>
          <a:lstStyle>
            <a:lvl1pPr>
              <a:defRPr/>
            </a:lvl1pPr>
          </a:lstStyle>
          <a:p>
            <a:fld id="{35028E16-ACAC-4600-9DF2-72626C038601}" type="slidenum">
              <a:rPr lang="en-US"/>
              <a:pPr/>
              <a:t>‹#›</a:t>
            </a:fld>
            <a:endParaRPr lang="en-US"/>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38125"/>
            <a:ext cx="2057400" cy="59340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38125"/>
            <a:ext cx="6019800" cy="59340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a:xfrm>
            <a:off x="4830763" y="6567488"/>
            <a:ext cx="2311400" cy="290512"/>
          </a:xfrm>
        </p:spPr>
        <p:txBody>
          <a:bodyPr/>
          <a:lstStyle>
            <a:lvl1pPr>
              <a:defRPr sz="1200" b="1">
                <a:solidFill>
                  <a:srgbClr val="DDDDDD"/>
                </a:solidFill>
              </a:defRPr>
            </a:lvl1pPr>
          </a:lstStyle>
          <a:p>
            <a:r>
              <a:rPr lang="en-US" smtClean="0"/>
              <a:t>GV: Trần Việt Khánh</a:t>
            </a:r>
            <a:endParaRPr lang="en-US"/>
          </a:p>
        </p:txBody>
      </p:sp>
      <p:sp>
        <p:nvSpPr>
          <p:cNvPr id="6" name="Slide Number Placeholder 5"/>
          <p:cNvSpPr>
            <a:spLocks noGrp="1"/>
          </p:cNvSpPr>
          <p:nvPr>
            <p:ph type="sldNum" sz="quarter" idx="12"/>
          </p:nvPr>
        </p:nvSpPr>
        <p:spPr/>
        <p:txBody>
          <a:bodyPr/>
          <a:lstStyle>
            <a:lvl1pPr>
              <a:defRPr/>
            </a:lvl1pPr>
          </a:lstStyle>
          <a:p>
            <a:fld id="{BEF68485-55E5-4591-9694-AECEB1B48197}" type="slidenum">
              <a:rPr lang="en-US"/>
              <a:pPr/>
              <a:t>‹#›</a:t>
            </a:fld>
            <a:endParaRPr lang="en-US"/>
          </a:p>
        </p:txBody>
      </p:sp>
    </p:spTree>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38125"/>
            <a:ext cx="6477000" cy="868363"/>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438275"/>
            <a:ext cx="4038600" cy="47339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438275"/>
            <a:ext cx="4038600" cy="47339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3048000" y="6311900"/>
            <a:ext cx="1712913" cy="290513"/>
          </a:xfrm>
        </p:spPr>
        <p:txBody>
          <a:bodyPr/>
          <a:lstStyle>
            <a:lvl1pPr>
              <a:defRPr/>
            </a:lvl1pPr>
          </a:lstStyle>
          <a:p>
            <a:endParaRPr lang="en-US"/>
          </a:p>
        </p:txBody>
      </p:sp>
      <p:sp>
        <p:nvSpPr>
          <p:cNvPr id="6" name="Footer Placeholder 5"/>
          <p:cNvSpPr>
            <a:spLocks noGrp="1"/>
          </p:cNvSpPr>
          <p:nvPr>
            <p:ph type="ftr" sz="quarter" idx="11"/>
          </p:nvPr>
        </p:nvSpPr>
        <p:spPr>
          <a:xfrm>
            <a:off x="4830763" y="6643688"/>
            <a:ext cx="2311400" cy="290512"/>
          </a:xfrm>
        </p:spPr>
        <p:txBody>
          <a:bodyPr/>
          <a:lstStyle>
            <a:lvl1pPr>
              <a:defRPr sz="1400" b="1">
                <a:solidFill>
                  <a:srgbClr val="DDDDDD"/>
                </a:solidFill>
              </a:defRPr>
            </a:lvl1pPr>
          </a:lstStyle>
          <a:p>
            <a:r>
              <a:rPr lang="en-US" smtClean="0"/>
              <a:t>GV: Trần Việt Khánh</a:t>
            </a:r>
            <a:endParaRPr lang="en-US"/>
          </a:p>
        </p:txBody>
      </p:sp>
      <p:sp>
        <p:nvSpPr>
          <p:cNvPr id="7" name="Slide Number Placeholder 6"/>
          <p:cNvSpPr>
            <a:spLocks noGrp="1"/>
          </p:cNvSpPr>
          <p:nvPr>
            <p:ph type="sldNum" sz="quarter" idx="12"/>
          </p:nvPr>
        </p:nvSpPr>
        <p:spPr>
          <a:xfrm>
            <a:off x="7116763" y="6323013"/>
            <a:ext cx="1616075" cy="290512"/>
          </a:xfrm>
        </p:spPr>
        <p:txBody>
          <a:bodyPr/>
          <a:lstStyle>
            <a:lvl1pPr>
              <a:defRPr/>
            </a:lvl1pPr>
          </a:lstStyle>
          <a:p>
            <a:fld id="{6000D101-AD16-4FBD-8EDD-A12EE12F67D8}" type="slidenum">
              <a:rPr lang="en-US"/>
              <a:pPr/>
              <a:t>‹#›</a:t>
            </a:fld>
            <a:endParaRPr lang="en-US"/>
          </a:p>
        </p:txBody>
      </p:sp>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38125"/>
            <a:ext cx="6477000" cy="868363"/>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438275"/>
            <a:ext cx="8229600" cy="4733925"/>
          </a:xfrm>
        </p:spPr>
        <p:txBody>
          <a:bodyPr/>
          <a:lstStyle/>
          <a:p>
            <a:r>
              <a:rPr lang="en-US" smtClean="0"/>
              <a:t>Click icon to add table</a:t>
            </a:r>
            <a:endParaRPr lang="en-US"/>
          </a:p>
        </p:txBody>
      </p:sp>
      <p:sp>
        <p:nvSpPr>
          <p:cNvPr id="4" name="Date Placeholder 3"/>
          <p:cNvSpPr>
            <a:spLocks noGrp="1"/>
          </p:cNvSpPr>
          <p:nvPr>
            <p:ph type="dt" sz="half" idx="10"/>
          </p:nvPr>
        </p:nvSpPr>
        <p:spPr>
          <a:xfrm>
            <a:off x="3048000" y="6311900"/>
            <a:ext cx="1712913" cy="290513"/>
          </a:xfrm>
        </p:spPr>
        <p:txBody>
          <a:bodyPr/>
          <a:lstStyle>
            <a:lvl1pPr>
              <a:defRPr/>
            </a:lvl1pPr>
          </a:lstStyle>
          <a:p>
            <a:endParaRPr lang="en-US"/>
          </a:p>
        </p:txBody>
      </p:sp>
      <p:sp>
        <p:nvSpPr>
          <p:cNvPr id="5" name="Footer Placeholder 4"/>
          <p:cNvSpPr>
            <a:spLocks noGrp="1"/>
          </p:cNvSpPr>
          <p:nvPr>
            <p:ph type="ftr" sz="quarter" idx="11"/>
          </p:nvPr>
        </p:nvSpPr>
        <p:spPr>
          <a:xfrm>
            <a:off x="4830763" y="6567488"/>
            <a:ext cx="2311400" cy="290512"/>
          </a:xfrm>
        </p:spPr>
        <p:txBody>
          <a:bodyPr/>
          <a:lstStyle>
            <a:lvl1pPr>
              <a:defRPr sz="1200" b="1">
                <a:solidFill>
                  <a:srgbClr val="DDDDDD"/>
                </a:solidFill>
              </a:defRPr>
            </a:lvl1pPr>
          </a:lstStyle>
          <a:p>
            <a:r>
              <a:rPr lang="en-US" smtClean="0"/>
              <a:t>GV: Trần Việt Khánh</a:t>
            </a:r>
            <a:endParaRPr lang="en-US"/>
          </a:p>
        </p:txBody>
      </p:sp>
      <p:sp>
        <p:nvSpPr>
          <p:cNvPr id="6" name="Slide Number Placeholder 5"/>
          <p:cNvSpPr>
            <a:spLocks noGrp="1"/>
          </p:cNvSpPr>
          <p:nvPr>
            <p:ph type="sldNum" sz="quarter" idx="12"/>
          </p:nvPr>
        </p:nvSpPr>
        <p:spPr>
          <a:xfrm>
            <a:off x="7116763" y="6323013"/>
            <a:ext cx="1616075" cy="290512"/>
          </a:xfrm>
        </p:spPr>
        <p:txBody>
          <a:bodyPr/>
          <a:lstStyle>
            <a:lvl1pPr>
              <a:defRPr/>
            </a:lvl1pPr>
          </a:lstStyle>
          <a:p>
            <a:fld id="{17287EBC-B7B3-4021-9796-42380107E34D}" type="slidenum">
              <a:rPr lang="en-US"/>
              <a:pPr/>
              <a:t>‹#›</a:t>
            </a:fld>
            <a:endParaRPr lang="en-US"/>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38125"/>
            <a:ext cx="6477000" cy="868363"/>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438275"/>
            <a:ext cx="8229600" cy="4733925"/>
          </a:xfrm>
        </p:spPr>
        <p:txBody>
          <a:bodyPr/>
          <a:lstStyle/>
          <a:p>
            <a:r>
              <a:rPr lang="en-US" smtClean="0"/>
              <a:t>Click icon to add chart</a:t>
            </a:r>
            <a:endParaRPr lang="en-US"/>
          </a:p>
        </p:txBody>
      </p:sp>
      <p:sp>
        <p:nvSpPr>
          <p:cNvPr id="4" name="Date Placeholder 3"/>
          <p:cNvSpPr>
            <a:spLocks noGrp="1"/>
          </p:cNvSpPr>
          <p:nvPr>
            <p:ph type="dt" sz="half" idx="10"/>
          </p:nvPr>
        </p:nvSpPr>
        <p:spPr>
          <a:xfrm>
            <a:off x="3048000" y="6311900"/>
            <a:ext cx="1712913" cy="290513"/>
          </a:xfrm>
        </p:spPr>
        <p:txBody>
          <a:bodyPr/>
          <a:lstStyle>
            <a:lvl1pPr>
              <a:defRPr/>
            </a:lvl1pPr>
          </a:lstStyle>
          <a:p>
            <a:endParaRPr lang="en-US"/>
          </a:p>
        </p:txBody>
      </p:sp>
      <p:sp>
        <p:nvSpPr>
          <p:cNvPr id="5" name="Footer Placeholder 4"/>
          <p:cNvSpPr>
            <a:spLocks noGrp="1"/>
          </p:cNvSpPr>
          <p:nvPr>
            <p:ph type="ftr" sz="quarter" idx="11"/>
          </p:nvPr>
        </p:nvSpPr>
        <p:spPr>
          <a:xfrm>
            <a:off x="4830763" y="6567488"/>
            <a:ext cx="2311400" cy="290512"/>
          </a:xfrm>
        </p:spPr>
        <p:txBody>
          <a:bodyPr/>
          <a:lstStyle>
            <a:lvl1pPr>
              <a:defRPr sz="1200" b="1">
                <a:solidFill>
                  <a:srgbClr val="DDDDDD"/>
                </a:solidFill>
              </a:defRPr>
            </a:lvl1pPr>
          </a:lstStyle>
          <a:p>
            <a:r>
              <a:rPr lang="en-US" smtClean="0"/>
              <a:t>GV: Trần Việt Khánh</a:t>
            </a:r>
            <a:endParaRPr lang="en-US"/>
          </a:p>
        </p:txBody>
      </p:sp>
      <p:sp>
        <p:nvSpPr>
          <p:cNvPr id="6" name="Slide Number Placeholder 5"/>
          <p:cNvSpPr>
            <a:spLocks noGrp="1"/>
          </p:cNvSpPr>
          <p:nvPr>
            <p:ph type="sldNum" sz="quarter" idx="12"/>
          </p:nvPr>
        </p:nvSpPr>
        <p:spPr>
          <a:xfrm>
            <a:off x="7116763" y="6323013"/>
            <a:ext cx="1616075" cy="290512"/>
          </a:xfrm>
        </p:spPr>
        <p:txBody>
          <a:bodyPr/>
          <a:lstStyle>
            <a:lvl1pPr>
              <a:defRPr/>
            </a:lvl1pPr>
          </a:lstStyle>
          <a:p>
            <a:fld id="{A12A188F-71BD-4693-9ED5-446B189C330B}" type="slidenum">
              <a:rPr lang="en-US"/>
              <a:pPr/>
              <a:t>‹#›</a:t>
            </a:fld>
            <a:endParaRPr lang="en-US"/>
          </a:p>
        </p:txBody>
      </p:sp>
    </p:spTree>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dgm" preserve="1">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38125"/>
            <a:ext cx="6477000" cy="868363"/>
          </a:xfrm>
        </p:spPr>
        <p:txBody>
          <a:bodyPr/>
          <a:lstStyle/>
          <a:p>
            <a:r>
              <a:rPr lang="en-US" smtClean="0"/>
              <a:t>Click to edit Master title style</a:t>
            </a:r>
            <a:endParaRPr lang="en-US"/>
          </a:p>
        </p:txBody>
      </p:sp>
      <p:sp>
        <p:nvSpPr>
          <p:cNvPr id="3" name="SmartArt Placeholder 2"/>
          <p:cNvSpPr>
            <a:spLocks noGrp="1"/>
          </p:cNvSpPr>
          <p:nvPr>
            <p:ph type="dgm" idx="1"/>
          </p:nvPr>
        </p:nvSpPr>
        <p:spPr>
          <a:xfrm>
            <a:off x="457200" y="1438275"/>
            <a:ext cx="8229600" cy="4733925"/>
          </a:xfrm>
        </p:spPr>
        <p:txBody>
          <a:bodyPr/>
          <a:lstStyle/>
          <a:p>
            <a:r>
              <a:rPr lang="en-US" smtClean="0"/>
              <a:t>Click icon to add SmartArt graphic</a:t>
            </a:r>
            <a:endParaRPr lang="en-US"/>
          </a:p>
        </p:txBody>
      </p:sp>
      <p:sp>
        <p:nvSpPr>
          <p:cNvPr id="4" name="Date Placeholder 3"/>
          <p:cNvSpPr>
            <a:spLocks noGrp="1"/>
          </p:cNvSpPr>
          <p:nvPr>
            <p:ph type="dt" sz="half" idx="10"/>
          </p:nvPr>
        </p:nvSpPr>
        <p:spPr>
          <a:xfrm>
            <a:off x="3048000" y="6311900"/>
            <a:ext cx="1712913" cy="290513"/>
          </a:xfrm>
        </p:spPr>
        <p:txBody>
          <a:bodyPr/>
          <a:lstStyle>
            <a:lvl1pPr>
              <a:defRPr/>
            </a:lvl1pPr>
          </a:lstStyle>
          <a:p>
            <a:endParaRPr lang="en-US"/>
          </a:p>
        </p:txBody>
      </p:sp>
      <p:sp>
        <p:nvSpPr>
          <p:cNvPr id="5" name="Footer Placeholder 4"/>
          <p:cNvSpPr>
            <a:spLocks noGrp="1"/>
          </p:cNvSpPr>
          <p:nvPr>
            <p:ph type="ftr" sz="quarter" idx="11"/>
          </p:nvPr>
        </p:nvSpPr>
        <p:spPr>
          <a:xfrm>
            <a:off x="4830763" y="6553200"/>
            <a:ext cx="2311400" cy="290512"/>
          </a:xfrm>
        </p:spPr>
        <p:txBody>
          <a:bodyPr/>
          <a:lstStyle>
            <a:lvl1pPr>
              <a:defRPr sz="1200" b="1">
                <a:solidFill>
                  <a:srgbClr val="DDDDDD"/>
                </a:solidFill>
              </a:defRPr>
            </a:lvl1pPr>
          </a:lstStyle>
          <a:p>
            <a:r>
              <a:rPr lang="en-US" smtClean="0"/>
              <a:t>GV: Trần Việt Khánh</a:t>
            </a:r>
            <a:endParaRPr lang="en-US"/>
          </a:p>
        </p:txBody>
      </p:sp>
      <p:sp>
        <p:nvSpPr>
          <p:cNvPr id="6" name="Slide Number Placeholder 5"/>
          <p:cNvSpPr>
            <a:spLocks noGrp="1"/>
          </p:cNvSpPr>
          <p:nvPr>
            <p:ph type="sldNum" sz="quarter" idx="12"/>
          </p:nvPr>
        </p:nvSpPr>
        <p:spPr>
          <a:xfrm>
            <a:off x="7116763" y="6323013"/>
            <a:ext cx="1616075" cy="290512"/>
          </a:xfrm>
        </p:spPr>
        <p:txBody>
          <a:bodyPr/>
          <a:lstStyle>
            <a:lvl1pPr>
              <a:defRPr/>
            </a:lvl1pPr>
          </a:lstStyle>
          <a:p>
            <a:fld id="{E6C0F03F-0146-4B2F-8A98-79B3B1AC98C1}" type="slidenum">
              <a:rPr lang="en-US"/>
              <a:pPr/>
              <a:t>‹#›</a:t>
            </a:fld>
            <a:endParaRPr lang="en-US"/>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e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1031" name="Group 7"/>
          <p:cNvGrpSpPr>
            <a:grpSpLocks/>
          </p:cNvGrpSpPr>
          <p:nvPr/>
        </p:nvGrpSpPr>
        <p:grpSpPr bwMode="auto">
          <a:xfrm>
            <a:off x="6553200" y="6013450"/>
            <a:ext cx="2392363" cy="563563"/>
            <a:chOff x="1566" y="164"/>
            <a:chExt cx="1455" cy="425"/>
          </a:xfrm>
        </p:grpSpPr>
        <p:sp>
          <p:nvSpPr>
            <p:cNvPr id="1032" name="Freeform 8"/>
            <p:cNvSpPr>
              <a:spLocks/>
            </p:cNvSpPr>
            <p:nvPr/>
          </p:nvSpPr>
          <p:spPr bwMode="gray">
            <a:xfrm>
              <a:off x="1892" y="468"/>
              <a:ext cx="39" cy="121"/>
            </a:xfrm>
            <a:custGeom>
              <a:avLst/>
              <a:gdLst/>
              <a:ahLst/>
              <a:cxnLst>
                <a:cxn ang="0">
                  <a:pos x="37" y="36"/>
                </a:cxn>
                <a:cxn ang="0">
                  <a:pos x="35" y="36"/>
                </a:cxn>
                <a:cxn ang="0">
                  <a:pos x="30" y="36"/>
                </a:cxn>
                <a:cxn ang="0">
                  <a:pos x="22" y="34"/>
                </a:cxn>
                <a:cxn ang="0">
                  <a:pos x="15" y="30"/>
                </a:cxn>
                <a:cxn ang="0">
                  <a:pos x="7" y="23"/>
                </a:cxn>
                <a:cxn ang="0">
                  <a:pos x="3" y="13"/>
                </a:cxn>
                <a:cxn ang="0">
                  <a:pos x="0" y="0"/>
                </a:cxn>
                <a:cxn ang="0">
                  <a:pos x="3" y="0"/>
                </a:cxn>
                <a:cxn ang="0">
                  <a:pos x="7" y="1"/>
                </a:cxn>
                <a:cxn ang="0">
                  <a:pos x="15" y="3"/>
                </a:cxn>
                <a:cxn ang="0">
                  <a:pos x="23" y="5"/>
                </a:cxn>
                <a:cxn ang="0">
                  <a:pos x="30" y="11"/>
                </a:cxn>
                <a:cxn ang="0">
                  <a:pos x="37" y="20"/>
                </a:cxn>
                <a:cxn ang="0">
                  <a:pos x="39" y="34"/>
                </a:cxn>
                <a:cxn ang="0">
                  <a:pos x="39" y="121"/>
                </a:cxn>
                <a:cxn ang="0">
                  <a:pos x="37" y="121"/>
                </a:cxn>
                <a:cxn ang="0">
                  <a:pos x="37" y="36"/>
                </a:cxn>
              </a:cxnLst>
              <a:rect l="0" t="0" r="r" b="b"/>
              <a:pathLst>
                <a:path w="39" h="121">
                  <a:moveTo>
                    <a:pt x="37" y="36"/>
                  </a:moveTo>
                  <a:lnTo>
                    <a:pt x="35" y="36"/>
                  </a:lnTo>
                  <a:lnTo>
                    <a:pt x="30" y="36"/>
                  </a:lnTo>
                  <a:lnTo>
                    <a:pt x="22" y="34"/>
                  </a:lnTo>
                  <a:lnTo>
                    <a:pt x="15" y="30"/>
                  </a:lnTo>
                  <a:lnTo>
                    <a:pt x="7" y="23"/>
                  </a:lnTo>
                  <a:lnTo>
                    <a:pt x="3" y="13"/>
                  </a:lnTo>
                  <a:lnTo>
                    <a:pt x="0" y="0"/>
                  </a:lnTo>
                  <a:lnTo>
                    <a:pt x="3" y="0"/>
                  </a:lnTo>
                  <a:lnTo>
                    <a:pt x="7" y="1"/>
                  </a:lnTo>
                  <a:lnTo>
                    <a:pt x="15" y="3"/>
                  </a:lnTo>
                  <a:lnTo>
                    <a:pt x="23" y="5"/>
                  </a:lnTo>
                  <a:lnTo>
                    <a:pt x="30" y="11"/>
                  </a:lnTo>
                  <a:lnTo>
                    <a:pt x="37" y="20"/>
                  </a:lnTo>
                  <a:lnTo>
                    <a:pt x="39" y="34"/>
                  </a:lnTo>
                  <a:lnTo>
                    <a:pt x="39" y="121"/>
                  </a:lnTo>
                  <a:lnTo>
                    <a:pt x="37" y="121"/>
                  </a:lnTo>
                  <a:lnTo>
                    <a:pt x="37" y="36"/>
                  </a:lnTo>
                  <a:close/>
                </a:path>
              </a:pathLst>
            </a:custGeom>
            <a:solidFill>
              <a:srgbClr val="D7D7D7"/>
            </a:solidFill>
            <a:ln w="0">
              <a:solidFill>
                <a:srgbClr val="D7D7D7"/>
              </a:solidFill>
              <a:prstDash val="solid"/>
              <a:round/>
              <a:headEnd/>
              <a:tailEnd/>
            </a:ln>
          </p:spPr>
          <p:txBody>
            <a:bodyPr/>
            <a:lstStyle/>
            <a:p>
              <a:endParaRPr lang="en-US"/>
            </a:p>
          </p:txBody>
        </p:sp>
        <p:sp>
          <p:nvSpPr>
            <p:cNvPr id="1033" name="Freeform 9"/>
            <p:cNvSpPr>
              <a:spLocks/>
            </p:cNvSpPr>
            <p:nvPr/>
          </p:nvSpPr>
          <p:spPr bwMode="gray">
            <a:xfrm>
              <a:off x="2271" y="450"/>
              <a:ext cx="45" cy="139"/>
            </a:xfrm>
            <a:custGeom>
              <a:avLst/>
              <a:gdLst/>
              <a:ahLst/>
              <a:cxnLst>
                <a:cxn ang="0">
                  <a:pos x="3" y="42"/>
                </a:cxn>
                <a:cxn ang="0">
                  <a:pos x="6" y="42"/>
                </a:cxn>
                <a:cxn ang="0">
                  <a:pos x="12" y="42"/>
                </a:cxn>
                <a:cxn ang="0">
                  <a:pos x="20" y="39"/>
                </a:cxn>
                <a:cxn ang="0">
                  <a:pos x="29" y="35"/>
                </a:cxn>
                <a:cxn ang="0">
                  <a:pos x="37" y="27"/>
                </a:cxn>
                <a:cxn ang="0">
                  <a:pos x="43" y="17"/>
                </a:cxn>
                <a:cxn ang="0">
                  <a:pos x="45" y="2"/>
                </a:cxn>
                <a:cxn ang="0">
                  <a:pos x="43" y="0"/>
                </a:cxn>
                <a:cxn ang="0">
                  <a:pos x="37" y="2"/>
                </a:cxn>
                <a:cxn ang="0">
                  <a:pos x="29" y="3"/>
                </a:cxn>
                <a:cxn ang="0">
                  <a:pos x="19" y="7"/>
                </a:cxn>
                <a:cxn ang="0">
                  <a:pos x="11" y="14"/>
                </a:cxn>
                <a:cxn ang="0">
                  <a:pos x="4" y="23"/>
                </a:cxn>
                <a:cxn ang="0">
                  <a:pos x="0" y="39"/>
                </a:cxn>
                <a:cxn ang="0">
                  <a:pos x="0" y="139"/>
                </a:cxn>
                <a:cxn ang="0">
                  <a:pos x="3" y="139"/>
                </a:cxn>
                <a:cxn ang="0">
                  <a:pos x="3" y="42"/>
                </a:cxn>
              </a:cxnLst>
              <a:rect l="0" t="0" r="r" b="b"/>
              <a:pathLst>
                <a:path w="45" h="139">
                  <a:moveTo>
                    <a:pt x="3" y="42"/>
                  </a:moveTo>
                  <a:lnTo>
                    <a:pt x="6" y="42"/>
                  </a:lnTo>
                  <a:lnTo>
                    <a:pt x="12" y="42"/>
                  </a:lnTo>
                  <a:lnTo>
                    <a:pt x="20" y="39"/>
                  </a:lnTo>
                  <a:lnTo>
                    <a:pt x="29" y="35"/>
                  </a:lnTo>
                  <a:lnTo>
                    <a:pt x="37" y="27"/>
                  </a:lnTo>
                  <a:lnTo>
                    <a:pt x="43" y="17"/>
                  </a:lnTo>
                  <a:lnTo>
                    <a:pt x="45" y="2"/>
                  </a:lnTo>
                  <a:lnTo>
                    <a:pt x="43" y="0"/>
                  </a:lnTo>
                  <a:lnTo>
                    <a:pt x="37" y="2"/>
                  </a:lnTo>
                  <a:lnTo>
                    <a:pt x="29" y="3"/>
                  </a:lnTo>
                  <a:lnTo>
                    <a:pt x="19" y="7"/>
                  </a:lnTo>
                  <a:lnTo>
                    <a:pt x="11" y="14"/>
                  </a:lnTo>
                  <a:lnTo>
                    <a:pt x="4" y="23"/>
                  </a:lnTo>
                  <a:lnTo>
                    <a:pt x="0" y="39"/>
                  </a:lnTo>
                  <a:lnTo>
                    <a:pt x="0" y="139"/>
                  </a:lnTo>
                  <a:lnTo>
                    <a:pt x="3" y="139"/>
                  </a:lnTo>
                  <a:lnTo>
                    <a:pt x="3" y="42"/>
                  </a:lnTo>
                  <a:close/>
                </a:path>
              </a:pathLst>
            </a:custGeom>
            <a:solidFill>
              <a:srgbClr val="D7D7D7"/>
            </a:solidFill>
            <a:ln w="0">
              <a:solidFill>
                <a:srgbClr val="D7D7D7"/>
              </a:solidFill>
              <a:prstDash val="solid"/>
              <a:round/>
              <a:headEnd/>
              <a:tailEnd/>
            </a:ln>
          </p:spPr>
          <p:txBody>
            <a:bodyPr/>
            <a:lstStyle/>
            <a:p>
              <a:endParaRPr lang="en-US"/>
            </a:p>
          </p:txBody>
        </p:sp>
        <p:sp>
          <p:nvSpPr>
            <p:cNvPr id="1034" name="Freeform 10"/>
            <p:cNvSpPr>
              <a:spLocks/>
            </p:cNvSpPr>
            <p:nvPr/>
          </p:nvSpPr>
          <p:spPr bwMode="gray">
            <a:xfrm>
              <a:off x="1765" y="378"/>
              <a:ext cx="146" cy="211"/>
            </a:xfrm>
            <a:custGeom>
              <a:avLst/>
              <a:gdLst/>
              <a:ahLst/>
              <a:cxnLst>
                <a:cxn ang="0">
                  <a:pos x="68" y="67"/>
                </a:cxn>
                <a:cxn ang="0">
                  <a:pos x="67" y="67"/>
                </a:cxn>
                <a:cxn ang="0">
                  <a:pos x="60" y="66"/>
                </a:cxn>
                <a:cxn ang="0">
                  <a:pos x="50" y="64"/>
                </a:cxn>
                <a:cxn ang="0">
                  <a:pos x="41" y="62"/>
                </a:cxn>
                <a:cxn ang="0">
                  <a:pos x="29" y="55"/>
                </a:cxn>
                <a:cxn ang="0">
                  <a:pos x="18" y="47"/>
                </a:cxn>
                <a:cxn ang="0">
                  <a:pos x="10" y="35"/>
                </a:cxn>
                <a:cxn ang="0">
                  <a:pos x="3" y="20"/>
                </a:cxn>
                <a:cxn ang="0">
                  <a:pos x="0" y="0"/>
                </a:cxn>
                <a:cxn ang="0">
                  <a:pos x="3" y="0"/>
                </a:cxn>
                <a:cxn ang="0">
                  <a:pos x="10" y="0"/>
                </a:cxn>
                <a:cxn ang="0">
                  <a:pos x="19" y="0"/>
                </a:cxn>
                <a:cxn ang="0">
                  <a:pos x="30" y="2"/>
                </a:cxn>
                <a:cxn ang="0">
                  <a:pos x="41" y="6"/>
                </a:cxn>
                <a:cxn ang="0">
                  <a:pos x="53" y="14"/>
                </a:cxn>
                <a:cxn ang="0">
                  <a:pos x="62" y="25"/>
                </a:cxn>
                <a:cxn ang="0">
                  <a:pos x="69" y="41"/>
                </a:cxn>
                <a:cxn ang="0">
                  <a:pos x="73" y="62"/>
                </a:cxn>
                <a:cxn ang="0">
                  <a:pos x="73" y="60"/>
                </a:cxn>
                <a:cxn ang="0">
                  <a:pos x="73" y="55"/>
                </a:cxn>
                <a:cxn ang="0">
                  <a:pos x="75" y="45"/>
                </a:cxn>
                <a:cxn ang="0">
                  <a:pos x="79" y="36"/>
                </a:cxn>
                <a:cxn ang="0">
                  <a:pos x="84" y="25"/>
                </a:cxn>
                <a:cxn ang="0">
                  <a:pos x="92" y="16"/>
                </a:cxn>
                <a:cxn ang="0">
                  <a:pos x="106" y="8"/>
                </a:cxn>
                <a:cxn ang="0">
                  <a:pos x="123" y="2"/>
                </a:cxn>
                <a:cxn ang="0">
                  <a:pos x="146" y="0"/>
                </a:cxn>
                <a:cxn ang="0">
                  <a:pos x="145" y="2"/>
                </a:cxn>
                <a:cxn ang="0">
                  <a:pos x="145" y="8"/>
                </a:cxn>
                <a:cxn ang="0">
                  <a:pos x="143" y="17"/>
                </a:cxn>
                <a:cxn ang="0">
                  <a:pos x="139" y="28"/>
                </a:cxn>
                <a:cxn ang="0">
                  <a:pos x="134" y="39"/>
                </a:cxn>
                <a:cxn ang="0">
                  <a:pos x="126" y="49"/>
                </a:cxn>
                <a:cxn ang="0">
                  <a:pos x="114" y="59"/>
                </a:cxn>
                <a:cxn ang="0">
                  <a:pos x="98" y="64"/>
                </a:cxn>
                <a:cxn ang="0">
                  <a:pos x="79" y="67"/>
                </a:cxn>
                <a:cxn ang="0">
                  <a:pos x="79" y="211"/>
                </a:cxn>
                <a:cxn ang="0">
                  <a:pos x="68" y="211"/>
                </a:cxn>
                <a:cxn ang="0">
                  <a:pos x="68" y="67"/>
                </a:cxn>
              </a:cxnLst>
              <a:rect l="0" t="0" r="r" b="b"/>
              <a:pathLst>
                <a:path w="146" h="211">
                  <a:moveTo>
                    <a:pt x="68" y="67"/>
                  </a:moveTo>
                  <a:lnTo>
                    <a:pt x="67" y="67"/>
                  </a:lnTo>
                  <a:lnTo>
                    <a:pt x="60" y="66"/>
                  </a:lnTo>
                  <a:lnTo>
                    <a:pt x="50" y="64"/>
                  </a:lnTo>
                  <a:lnTo>
                    <a:pt x="41" y="62"/>
                  </a:lnTo>
                  <a:lnTo>
                    <a:pt x="29" y="55"/>
                  </a:lnTo>
                  <a:lnTo>
                    <a:pt x="18" y="47"/>
                  </a:lnTo>
                  <a:lnTo>
                    <a:pt x="10" y="35"/>
                  </a:lnTo>
                  <a:lnTo>
                    <a:pt x="3" y="20"/>
                  </a:lnTo>
                  <a:lnTo>
                    <a:pt x="0" y="0"/>
                  </a:lnTo>
                  <a:lnTo>
                    <a:pt x="3" y="0"/>
                  </a:lnTo>
                  <a:lnTo>
                    <a:pt x="10" y="0"/>
                  </a:lnTo>
                  <a:lnTo>
                    <a:pt x="19" y="0"/>
                  </a:lnTo>
                  <a:lnTo>
                    <a:pt x="30" y="2"/>
                  </a:lnTo>
                  <a:lnTo>
                    <a:pt x="41" y="6"/>
                  </a:lnTo>
                  <a:lnTo>
                    <a:pt x="53" y="14"/>
                  </a:lnTo>
                  <a:lnTo>
                    <a:pt x="62" y="25"/>
                  </a:lnTo>
                  <a:lnTo>
                    <a:pt x="69" y="41"/>
                  </a:lnTo>
                  <a:lnTo>
                    <a:pt x="73" y="62"/>
                  </a:lnTo>
                  <a:lnTo>
                    <a:pt x="73" y="60"/>
                  </a:lnTo>
                  <a:lnTo>
                    <a:pt x="73" y="55"/>
                  </a:lnTo>
                  <a:lnTo>
                    <a:pt x="75" y="45"/>
                  </a:lnTo>
                  <a:lnTo>
                    <a:pt x="79" y="36"/>
                  </a:lnTo>
                  <a:lnTo>
                    <a:pt x="84" y="25"/>
                  </a:lnTo>
                  <a:lnTo>
                    <a:pt x="92" y="16"/>
                  </a:lnTo>
                  <a:lnTo>
                    <a:pt x="106" y="8"/>
                  </a:lnTo>
                  <a:lnTo>
                    <a:pt x="123" y="2"/>
                  </a:lnTo>
                  <a:lnTo>
                    <a:pt x="146" y="0"/>
                  </a:lnTo>
                  <a:lnTo>
                    <a:pt x="145" y="2"/>
                  </a:lnTo>
                  <a:lnTo>
                    <a:pt x="145" y="8"/>
                  </a:lnTo>
                  <a:lnTo>
                    <a:pt x="143" y="17"/>
                  </a:lnTo>
                  <a:lnTo>
                    <a:pt x="139" y="28"/>
                  </a:lnTo>
                  <a:lnTo>
                    <a:pt x="134" y="39"/>
                  </a:lnTo>
                  <a:lnTo>
                    <a:pt x="126" y="49"/>
                  </a:lnTo>
                  <a:lnTo>
                    <a:pt x="114" y="59"/>
                  </a:lnTo>
                  <a:lnTo>
                    <a:pt x="98" y="64"/>
                  </a:lnTo>
                  <a:lnTo>
                    <a:pt x="79" y="67"/>
                  </a:lnTo>
                  <a:lnTo>
                    <a:pt x="79" y="211"/>
                  </a:lnTo>
                  <a:lnTo>
                    <a:pt x="68" y="211"/>
                  </a:lnTo>
                  <a:lnTo>
                    <a:pt x="68" y="67"/>
                  </a:lnTo>
                  <a:close/>
                </a:path>
              </a:pathLst>
            </a:custGeom>
            <a:solidFill>
              <a:srgbClr val="D7D7D7"/>
            </a:solidFill>
            <a:ln w="0">
              <a:solidFill>
                <a:srgbClr val="D7D7D7"/>
              </a:solidFill>
              <a:prstDash val="solid"/>
              <a:round/>
              <a:headEnd/>
              <a:tailEnd/>
            </a:ln>
          </p:spPr>
          <p:txBody>
            <a:bodyPr/>
            <a:lstStyle/>
            <a:p>
              <a:endParaRPr lang="en-US"/>
            </a:p>
          </p:txBody>
        </p:sp>
        <p:sp>
          <p:nvSpPr>
            <p:cNvPr id="1035" name="Freeform 11"/>
            <p:cNvSpPr>
              <a:spLocks/>
            </p:cNvSpPr>
            <p:nvPr/>
          </p:nvSpPr>
          <p:spPr bwMode="gray">
            <a:xfrm>
              <a:off x="2792" y="378"/>
              <a:ext cx="144" cy="211"/>
            </a:xfrm>
            <a:custGeom>
              <a:avLst/>
              <a:gdLst/>
              <a:ahLst/>
              <a:cxnLst>
                <a:cxn ang="0">
                  <a:pos x="67" y="67"/>
                </a:cxn>
                <a:cxn ang="0">
                  <a:pos x="66" y="67"/>
                </a:cxn>
                <a:cxn ang="0">
                  <a:pos x="59" y="66"/>
                </a:cxn>
                <a:cxn ang="0">
                  <a:pos x="50" y="64"/>
                </a:cxn>
                <a:cxn ang="0">
                  <a:pos x="39" y="62"/>
                </a:cxn>
                <a:cxn ang="0">
                  <a:pos x="28" y="55"/>
                </a:cxn>
                <a:cxn ang="0">
                  <a:pos x="17" y="47"/>
                </a:cxn>
                <a:cxn ang="0">
                  <a:pos x="9" y="35"/>
                </a:cxn>
                <a:cxn ang="0">
                  <a:pos x="2" y="20"/>
                </a:cxn>
                <a:cxn ang="0">
                  <a:pos x="0" y="0"/>
                </a:cxn>
                <a:cxn ang="0">
                  <a:pos x="2" y="0"/>
                </a:cxn>
                <a:cxn ang="0">
                  <a:pos x="9" y="0"/>
                </a:cxn>
                <a:cxn ang="0">
                  <a:pos x="17" y="0"/>
                </a:cxn>
                <a:cxn ang="0">
                  <a:pos x="28" y="2"/>
                </a:cxn>
                <a:cxn ang="0">
                  <a:pos x="40" y="6"/>
                </a:cxn>
                <a:cxn ang="0">
                  <a:pos x="51" y="14"/>
                </a:cxn>
                <a:cxn ang="0">
                  <a:pos x="62" y="25"/>
                </a:cxn>
                <a:cxn ang="0">
                  <a:pos x="69" y="41"/>
                </a:cxn>
                <a:cxn ang="0">
                  <a:pos x="73" y="62"/>
                </a:cxn>
                <a:cxn ang="0">
                  <a:pos x="73" y="60"/>
                </a:cxn>
                <a:cxn ang="0">
                  <a:pos x="73" y="55"/>
                </a:cxn>
                <a:cxn ang="0">
                  <a:pos x="74" y="45"/>
                </a:cxn>
                <a:cxn ang="0">
                  <a:pos x="77" y="36"/>
                </a:cxn>
                <a:cxn ang="0">
                  <a:pos x="82" y="25"/>
                </a:cxn>
                <a:cxn ang="0">
                  <a:pos x="91" y="16"/>
                </a:cxn>
                <a:cxn ang="0">
                  <a:pos x="105" y="8"/>
                </a:cxn>
                <a:cxn ang="0">
                  <a:pos x="121" y="2"/>
                </a:cxn>
                <a:cxn ang="0">
                  <a:pos x="144" y="0"/>
                </a:cxn>
                <a:cxn ang="0">
                  <a:pos x="144" y="2"/>
                </a:cxn>
                <a:cxn ang="0">
                  <a:pos x="144" y="8"/>
                </a:cxn>
                <a:cxn ang="0">
                  <a:pos x="141" y="17"/>
                </a:cxn>
                <a:cxn ang="0">
                  <a:pos x="139" y="28"/>
                </a:cxn>
                <a:cxn ang="0">
                  <a:pos x="133" y="39"/>
                </a:cxn>
                <a:cxn ang="0">
                  <a:pos x="125" y="49"/>
                </a:cxn>
                <a:cxn ang="0">
                  <a:pos x="113" y="59"/>
                </a:cxn>
                <a:cxn ang="0">
                  <a:pos x="97" y="64"/>
                </a:cxn>
                <a:cxn ang="0">
                  <a:pos x="77" y="67"/>
                </a:cxn>
                <a:cxn ang="0">
                  <a:pos x="77" y="211"/>
                </a:cxn>
                <a:cxn ang="0">
                  <a:pos x="67" y="211"/>
                </a:cxn>
                <a:cxn ang="0">
                  <a:pos x="67" y="67"/>
                </a:cxn>
              </a:cxnLst>
              <a:rect l="0" t="0" r="r" b="b"/>
              <a:pathLst>
                <a:path w="144" h="211">
                  <a:moveTo>
                    <a:pt x="67" y="67"/>
                  </a:moveTo>
                  <a:lnTo>
                    <a:pt x="66" y="67"/>
                  </a:lnTo>
                  <a:lnTo>
                    <a:pt x="59" y="66"/>
                  </a:lnTo>
                  <a:lnTo>
                    <a:pt x="50" y="64"/>
                  </a:lnTo>
                  <a:lnTo>
                    <a:pt x="39" y="62"/>
                  </a:lnTo>
                  <a:lnTo>
                    <a:pt x="28" y="55"/>
                  </a:lnTo>
                  <a:lnTo>
                    <a:pt x="17" y="47"/>
                  </a:lnTo>
                  <a:lnTo>
                    <a:pt x="9" y="35"/>
                  </a:lnTo>
                  <a:lnTo>
                    <a:pt x="2" y="20"/>
                  </a:lnTo>
                  <a:lnTo>
                    <a:pt x="0" y="0"/>
                  </a:lnTo>
                  <a:lnTo>
                    <a:pt x="2" y="0"/>
                  </a:lnTo>
                  <a:lnTo>
                    <a:pt x="9" y="0"/>
                  </a:lnTo>
                  <a:lnTo>
                    <a:pt x="17" y="0"/>
                  </a:lnTo>
                  <a:lnTo>
                    <a:pt x="28" y="2"/>
                  </a:lnTo>
                  <a:lnTo>
                    <a:pt x="40" y="6"/>
                  </a:lnTo>
                  <a:lnTo>
                    <a:pt x="51" y="14"/>
                  </a:lnTo>
                  <a:lnTo>
                    <a:pt x="62" y="25"/>
                  </a:lnTo>
                  <a:lnTo>
                    <a:pt x="69" y="41"/>
                  </a:lnTo>
                  <a:lnTo>
                    <a:pt x="73" y="62"/>
                  </a:lnTo>
                  <a:lnTo>
                    <a:pt x="73" y="60"/>
                  </a:lnTo>
                  <a:lnTo>
                    <a:pt x="73" y="55"/>
                  </a:lnTo>
                  <a:lnTo>
                    <a:pt x="74" y="45"/>
                  </a:lnTo>
                  <a:lnTo>
                    <a:pt x="77" y="36"/>
                  </a:lnTo>
                  <a:lnTo>
                    <a:pt x="82" y="25"/>
                  </a:lnTo>
                  <a:lnTo>
                    <a:pt x="91" y="16"/>
                  </a:lnTo>
                  <a:lnTo>
                    <a:pt x="105" y="8"/>
                  </a:lnTo>
                  <a:lnTo>
                    <a:pt x="121" y="2"/>
                  </a:lnTo>
                  <a:lnTo>
                    <a:pt x="144" y="0"/>
                  </a:lnTo>
                  <a:lnTo>
                    <a:pt x="144" y="2"/>
                  </a:lnTo>
                  <a:lnTo>
                    <a:pt x="144" y="8"/>
                  </a:lnTo>
                  <a:lnTo>
                    <a:pt x="141" y="17"/>
                  </a:lnTo>
                  <a:lnTo>
                    <a:pt x="139" y="28"/>
                  </a:lnTo>
                  <a:lnTo>
                    <a:pt x="133" y="39"/>
                  </a:lnTo>
                  <a:lnTo>
                    <a:pt x="125" y="49"/>
                  </a:lnTo>
                  <a:lnTo>
                    <a:pt x="113" y="59"/>
                  </a:lnTo>
                  <a:lnTo>
                    <a:pt x="97" y="64"/>
                  </a:lnTo>
                  <a:lnTo>
                    <a:pt x="77" y="67"/>
                  </a:lnTo>
                  <a:lnTo>
                    <a:pt x="77" y="211"/>
                  </a:lnTo>
                  <a:lnTo>
                    <a:pt x="67" y="211"/>
                  </a:lnTo>
                  <a:lnTo>
                    <a:pt x="67" y="67"/>
                  </a:lnTo>
                  <a:close/>
                </a:path>
              </a:pathLst>
            </a:custGeom>
            <a:solidFill>
              <a:srgbClr val="D7D7D7"/>
            </a:solidFill>
            <a:ln w="0">
              <a:solidFill>
                <a:srgbClr val="D7D7D7"/>
              </a:solidFill>
              <a:prstDash val="solid"/>
              <a:round/>
              <a:headEnd/>
              <a:tailEnd/>
            </a:ln>
          </p:spPr>
          <p:txBody>
            <a:bodyPr/>
            <a:lstStyle/>
            <a:p>
              <a:endParaRPr lang="en-US"/>
            </a:p>
          </p:txBody>
        </p:sp>
        <p:sp>
          <p:nvSpPr>
            <p:cNvPr id="1036" name="Freeform 12"/>
            <p:cNvSpPr>
              <a:spLocks/>
            </p:cNvSpPr>
            <p:nvPr/>
          </p:nvSpPr>
          <p:spPr bwMode="gray">
            <a:xfrm>
              <a:off x="2631" y="457"/>
              <a:ext cx="89" cy="132"/>
            </a:xfrm>
            <a:custGeom>
              <a:avLst/>
              <a:gdLst/>
              <a:ahLst/>
              <a:cxnLst>
                <a:cxn ang="0">
                  <a:pos x="42" y="43"/>
                </a:cxn>
                <a:cxn ang="0">
                  <a:pos x="39" y="42"/>
                </a:cxn>
                <a:cxn ang="0">
                  <a:pos x="33" y="42"/>
                </a:cxn>
                <a:cxn ang="0">
                  <a:pos x="25" y="39"/>
                </a:cxn>
                <a:cxn ang="0">
                  <a:pos x="16" y="35"/>
                </a:cxn>
                <a:cxn ang="0">
                  <a:pos x="8" y="27"/>
                </a:cxn>
                <a:cxn ang="0">
                  <a:pos x="2" y="16"/>
                </a:cxn>
                <a:cxn ang="0">
                  <a:pos x="0" y="0"/>
                </a:cxn>
                <a:cxn ang="0">
                  <a:pos x="2" y="0"/>
                </a:cxn>
                <a:cxn ang="0">
                  <a:pos x="6" y="0"/>
                </a:cxn>
                <a:cxn ang="0">
                  <a:pos x="12" y="1"/>
                </a:cxn>
                <a:cxn ang="0">
                  <a:pos x="21" y="3"/>
                </a:cxn>
                <a:cxn ang="0">
                  <a:pos x="29" y="8"/>
                </a:cxn>
                <a:cxn ang="0">
                  <a:pos x="37" y="15"/>
                </a:cxn>
                <a:cxn ang="0">
                  <a:pos x="42" y="26"/>
                </a:cxn>
                <a:cxn ang="0">
                  <a:pos x="45" y="39"/>
                </a:cxn>
                <a:cxn ang="0">
                  <a:pos x="45" y="38"/>
                </a:cxn>
                <a:cxn ang="0">
                  <a:pos x="45" y="34"/>
                </a:cxn>
                <a:cxn ang="0">
                  <a:pos x="46" y="27"/>
                </a:cxn>
                <a:cxn ang="0">
                  <a:pos x="49" y="20"/>
                </a:cxn>
                <a:cxn ang="0">
                  <a:pos x="54" y="14"/>
                </a:cxn>
                <a:cxn ang="0">
                  <a:pos x="62" y="7"/>
                </a:cxn>
                <a:cxn ang="0">
                  <a:pos x="73" y="3"/>
                </a:cxn>
                <a:cxn ang="0">
                  <a:pos x="89" y="0"/>
                </a:cxn>
                <a:cxn ang="0">
                  <a:pos x="89" y="3"/>
                </a:cxn>
                <a:cxn ang="0">
                  <a:pos x="88" y="10"/>
                </a:cxn>
                <a:cxn ang="0">
                  <a:pos x="87" y="18"/>
                </a:cxn>
                <a:cxn ang="0">
                  <a:pos x="81" y="26"/>
                </a:cxn>
                <a:cxn ang="0">
                  <a:pos x="74" y="34"/>
                </a:cxn>
                <a:cxn ang="0">
                  <a:pos x="64" y="41"/>
                </a:cxn>
                <a:cxn ang="0">
                  <a:pos x="47" y="43"/>
                </a:cxn>
                <a:cxn ang="0">
                  <a:pos x="47" y="132"/>
                </a:cxn>
                <a:cxn ang="0">
                  <a:pos x="42" y="132"/>
                </a:cxn>
                <a:cxn ang="0">
                  <a:pos x="42" y="43"/>
                </a:cxn>
              </a:cxnLst>
              <a:rect l="0" t="0" r="r" b="b"/>
              <a:pathLst>
                <a:path w="89" h="132">
                  <a:moveTo>
                    <a:pt x="42" y="43"/>
                  </a:moveTo>
                  <a:lnTo>
                    <a:pt x="39" y="42"/>
                  </a:lnTo>
                  <a:lnTo>
                    <a:pt x="33" y="42"/>
                  </a:lnTo>
                  <a:lnTo>
                    <a:pt x="25" y="39"/>
                  </a:lnTo>
                  <a:lnTo>
                    <a:pt x="16" y="35"/>
                  </a:lnTo>
                  <a:lnTo>
                    <a:pt x="8" y="27"/>
                  </a:lnTo>
                  <a:lnTo>
                    <a:pt x="2" y="16"/>
                  </a:lnTo>
                  <a:lnTo>
                    <a:pt x="0" y="0"/>
                  </a:lnTo>
                  <a:lnTo>
                    <a:pt x="2" y="0"/>
                  </a:lnTo>
                  <a:lnTo>
                    <a:pt x="6" y="0"/>
                  </a:lnTo>
                  <a:lnTo>
                    <a:pt x="12" y="1"/>
                  </a:lnTo>
                  <a:lnTo>
                    <a:pt x="21" y="3"/>
                  </a:lnTo>
                  <a:lnTo>
                    <a:pt x="29" y="8"/>
                  </a:lnTo>
                  <a:lnTo>
                    <a:pt x="37" y="15"/>
                  </a:lnTo>
                  <a:lnTo>
                    <a:pt x="42" y="26"/>
                  </a:lnTo>
                  <a:lnTo>
                    <a:pt x="45" y="39"/>
                  </a:lnTo>
                  <a:lnTo>
                    <a:pt x="45" y="38"/>
                  </a:lnTo>
                  <a:lnTo>
                    <a:pt x="45" y="34"/>
                  </a:lnTo>
                  <a:lnTo>
                    <a:pt x="46" y="27"/>
                  </a:lnTo>
                  <a:lnTo>
                    <a:pt x="49" y="20"/>
                  </a:lnTo>
                  <a:lnTo>
                    <a:pt x="54" y="14"/>
                  </a:lnTo>
                  <a:lnTo>
                    <a:pt x="62" y="7"/>
                  </a:lnTo>
                  <a:lnTo>
                    <a:pt x="73" y="3"/>
                  </a:lnTo>
                  <a:lnTo>
                    <a:pt x="89" y="0"/>
                  </a:lnTo>
                  <a:lnTo>
                    <a:pt x="89" y="3"/>
                  </a:lnTo>
                  <a:lnTo>
                    <a:pt x="88" y="10"/>
                  </a:lnTo>
                  <a:lnTo>
                    <a:pt x="87" y="18"/>
                  </a:lnTo>
                  <a:lnTo>
                    <a:pt x="81" y="26"/>
                  </a:lnTo>
                  <a:lnTo>
                    <a:pt x="74" y="34"/>
                  </a:lnTo>
                  <a:lnTo>
                    <a:pt x="64" y="41"/>
                  </a:lnTo>
                  <a:lnTo>
                    <a:pt x="47" y="43"/>
                  </a:lnTo>
                  <a:lnTo>
                    <a:pt x="47" y="132"/>
                  </a:lnTo>
                  <a:lnTo>
                    <a:pt x="42" y="132"/>
                  </a:lnTo>
                  <a:lnTo>
                    <a:pt x="42" y="43"/>
                  </a:lnTo>
                  <a:close/>
                </a:path>
              </a:pathLst>
            </a:custGeom>
            <a:solidFill>
              <a:srgbClr val="D7D7D7"/>
            </a:solidFill>
            <a:ln w="0">
              <a:solidFill>
                <a:srgbClr val="D7D7D7"/>
              </a:solidFill>
              <a:prstDash val="solid"/>
              <a:round/>
              <a:headEnd/>
              <a:tailEnd/>
            </a:ln>
          </p:spPr>
          <p:txBody>
            <a:bodyPr/>
            <a:lstStyle/>
            <a:p>
              <a:endParaRPr lang="en-US"/>
            </a:p>
          </p:txBody>
        </p:sp>
        <p:sp>
          <p:nvSpPr>
            <p:cNvPr id="1037" name="Freeform 13"/>
            <p:cNvSpPr>
              <a:spLocks/>
            </p:cNvSpPr>
            <p:nvPr/>
          </p:nvSpPr>
          <p:spPr bwMode="gray">
            <a:xfrm>
              <a:off x="2430" y="403"/>
              <a:ext cx="88" cy="186"/>
            </a:xfrm>
            <a:custGeom>
              <a:avLst/>
              <a:gdLst/>
              <a:ahLst/>
              <a:cxnLst>
                <a:cxn ang="0">
                  <a:pos x="43" y="43"/>
                </a:cxn>
                <a:cxn ang="0">
                  <a:pos x="41" y="43"/>
                </a:cxn>
                <a:cxn ang="0">
                  <a:pos x="35" y="43"/>
                </a:cxn>
                <a:cxn ang="0">
                  <a:pos x="27" y="41"/>
                </a:cxn>
                <a:cxn ang="0">
                  <a:pos x="18" y="35"/>
                </a:cxn>
                <a:cxn ang="0">
                  <a:pos x="8" y="28"/>
                </a:cxn>
                <a:cxn ang="0">
                  <a:pos x="3" y="16"/>
                </a:cxn>
                <a:cxn ang="0">
                  <a:pos x="0" y="0"/>
                </a:cxn>
                <a:cxn ang="0">
                  <a:pos x="3" y="0"/>
                </a:cxn>
                <a:cxn ang="0">
                  <a:pos x="8" y="0"/>
                </a:cxn>
                <a:cxn ang="0">
                  <a:pos x="17" y="1"/>
                </a:cxn>
                <a:cxn ang="0">
                  <a:pos x="26" y="6"/>
                </a:cxn>
                <a:cxn ang="0">
                  <a:pos x="35" y="12"/>
                </a:cxn>
                <a:cxn ang="0">
                  <a:pos x="42" y="24"/>
                </a:cxn>
                <a:cxn ang="0">
                  <a:pos x="48" y="41"/>
                </a:cxn>
                <a:cxn ang="0">
                  <a:pos x="48" y="90"/>
                </a:cxn>
                <a:cxn ang="0">
                  <a:pos x="48" y="88"/>
                </a:cxn>
                <a:cxn ang="0">
                  <a:pos x="48" y="82"/>
                </a:cxn>
                <a:cxn ang="0">
                  <a:pos x="50" y="74"/>
                </a:cxn>
                <a:cxn ang="0">
                  <a:pos x="54" y="66"/>
                </a:cxn>
                <a:cxn ang="0">
                  <a:pos x="61" y="58"/>
                </a:cxn>
                <a:cxn ang="0">
                  <a:pos x="72" y="53"/>
                </a:cxn>
                <a:cxn ang="0">
                  <a:pos x="87" y="50"/>
                </a:cxn>
                <a:cxn ang="0">
                  <a:pos x="88" y="51"/>
                </a:cxn>
                <a:cxn ang="0">
                  <a:pos x="88" y="57"/>
                </a:cxn>
                <a:cxn ang="0">
                  <a:pos x="87" y="64"/>
                </a:cxn>
                <a:cxn ang="0">
                  <a:pos x="84" y="72"/>
                </a:cxn>
                <a:cxn ang="0">
                  <a:pos x="80" y="80"/>
                </a:cxn>
                <a:cxn ang="0">
                  <a:pos x="73" y="86"/>
                </a:cxn>
                <a:cxn ang="0">
                  <a:pos x="62" y="92"/>
                </a:cxn>
                <a:cxn ang="0">
                  <a:pos x="48" y="93"/>
                </a:cxn>
                <a:cxn ang="0">
                  <a:pos x="48" y="186"/>
                </a:cxn>
                <a:cxn ang="0">
                  <a:pos x="43" y="186"/>
                </a:cxn>
                <a:cxn ang="0">
                  <a:pos x="43" y="143"/>
                </a:cxn>
                <a:cxn ang="0">
                  <a:pos x="42" y="143"/>
                </a:cxn>
                <a:cxn ang="0">
                  <a:pos x="37" y="142"/>
                </a:cxn>
                <a:cxn ang="0">
                  <a:pos x="29" y="140"/>
                </a:cxn>
                <a:cxn ang="0">
                  <a:pos x="22" y="136"/>
                </a:cxn>
                <a:cxn ang="0">
                  <a:pos x="14" y="130"/>
                </a:cxn>
                <a:cxn ang="0">
                  <a:pos x="8" y="120"/>
                </a:cxn>
                <a:cxn ang="0">
                  <a:pos x="7" y="105"/>
                </a:cxn>
                <a:cxn ang="0">
                  <a:pos x="8" y="105"/>
                </a:cxn>
                <a:cxn ang="0">
                  <a:pos x="12" y="107"/>
                </a:cxn>
                <a:cxn ang="0">
                  <a:pos x="19" y="108"/>
                </a:cxn>
                <a:cxn ang="0">
                  <a:pos x="26" y="111"/>
                </a:cxn>
                <a:cxn ang="0">
                  <a:pos x="34" y="117"/>
                </a:cxn>
                <a:cxn ang="0">
                  <a:pos x="39" y="127"/>
                </a:cxn>
                <a:cxn ang="0">
                  <a:pos x="43" y="140"/>
                </a:cxn>
                <a:cxn ang="0">
                  <a:pos x="43" y="43"/>
                </a:cxn>
              </a:cxnLst>
              <a:rect l="0" t="0" r="r" b="b"/>
              <a:pathLst>
                <a:path w="88" h="186">
                  <a:moveTo>
                    <a:pt x="43" y="43"/>
                  </a:moveTo>
                  <a:lnTo>
                    <a:pt x="41" y="43"/>
                  </a:lnTo>
                  <a:lnTo>
                    <a:pt x="35" y="43"/>
                  </a:lnTo>
                  <a:lnTo>
                    <a:pt x="27" y="41"/>
                  </a:lnTo>
                  <a:lnTo>
                    <a:pt x="18" y="35"/>
                  </a:lnTo>
                  <a:lnTo>
                    <a:pt x="8" y="28"/>
                  </a:lnTo>
                  <a:lnTo>
                    <a:pt x="3" y="16"/>
                  </a:lnTo>
                  <a:lnTo>
                    <a:pt x="0" y="0"/>
                  </a:lnTo>
                  <a:lnTo>
                    <a:pt x="3" y="0"/>
                  </a:lnTo>
                  <a:lnTo>
                    <a:pt x="8" y="0"/>
                  </a:lnTo>
                  <a:lnTo>
                    <a:pt x="17" y="1"/>
                  </a:lnTo>
                  <a:lnTo>
                    <a:pt x="26" y="6"/>
                  </a:lnTo>
                  <a:lnTo>
                    <a:pt x="35" y="12"/>
                  </a:lnTo>
                  <a:lnTo>
                    <a:pt x="42" y="24"/>
                  </a:lnTo>
                  <a:lnTo>
                    <a:pt x="48" y="41"/>
                  </a:lnTo>
                  <a:lnTo>
                    <a:pt x="48" y="90"/>
                  </a:lnTo>
                  <a:lnTo>
                    <a:pt x="48" y="88"/>
                  </a:lnTo>
                  <a:lnTo>
                    <a:pt x="48" y="82"/>
                  </a:lnTo>
                  <a:lnTo>
                    <a:pt x="50" y="74"/>
                  </a:lnTo>
                  <a:lnTo>
                    <a:pt x="54" y="66"/>
                  </a:lnTo>
                  <a:lnTo>
                    <a:pt x="61" y="58"/>
                  </a:lnTo>
                  <a:lnTo>
                    <a:pt x="72" y="53"/>
                  </a:lnTo>
                  <a:lnTo>
                    <a:pt x="87" y="50"/>
                  </a:lnTo>
                  <a:lnTo>
                    <a:pt x="88" y="51"/>
                  </a:lnTo>
                  <a:lnTo>
                    <a:pt x="88" y="57"/>
                  </a:lnTo>
                  <a:lnTo>
                    <a:pt x="87" y="64"/>
                  </a:lnTo>
                  <a:lnTo>
                    <a:pt x="84" y="72"/>
                  </a:lnTo>
                  <a:lnTo>
                    <a:pt x="80" y="80"/>
                  </a:lnTo>
                  <a:lnTo>
                    <a:pt x="73" y="86"/>
                  </a:lnTo>
                  <a:lnTo>
                    <a:pt x="62" y="92"/>
                  </a:lnTo>
                  <a:lnTo>
                    <a:pt x="48" y="93"/>
                  </a:lnTo>
                  <a:lnTo>
                    <a:pt x="48" y="186"/>
                  </a:lnTo>
                  <a:lnTo>
                    <a:pt x="43" y="186"/>
                  </a:lnTo>
                  <a:lnTo>
                    <a:pt x="43" y="143"/>
                  </a:lnTo>
                  <a:lnTo>
                    <a:pt x="42" y="143"/>
                  </a:lnTo>
                  <a:lnTo>
                    <a:pt x="37" y="142"/>
                  </a:lnTo>
                  <a:lnTo>
                    <a:pt x="29" y="140"/>
                  </a:lnTo>
                  <a:lnTo>
                    <a:pt x="22" y="136"/>
                  </a:lnTo>
                  <a:lnTo>
                    <a:pt x="14" y="130"/>
                  </a:lnTo>
                  <a:lnTo>
                    <a:pt x="8" y="120"/>
                  </a:lnTo>
                  <a:lnTo>
                    <a:pt x="7" y="105"/>
                  </a:lnTo>
                  <a:lnTo>
                    <a:pt x="8" y="105"/>
                  </a:lnTo>
                  <a:lnTo>
                    <a:pt x="12" y="107"/>
                  </a:lnTo>
                  <a:lnTo>
                    <a:pt x="19" y="108"/>
                  </a:lnTo>
                  <a:lnTo>
                    <a:pt x="26" y="111"/>
                  </a:lnTo>
                  <a:lnTo>
                    <a:pt x="34" y="117"/>
                  </a:lnTo>
                  <a:lnTo>
                    <a:pt x="39" y="127"/>
                  </a:lnTo>
                  <a:lnTo>
                    <a:pt x="43" y="140"/>
                  </a:lnTo>
                  <a:lnTo>
                    <a:pt x="43" y="43"/>
                  </a:lnTo>
                  <a:close/>
                </a:path>
              </a:pathLst>
            </a:custGeom>
            <a:solidFill>
              <a:srgbClr val="D7D7D7"/>
            </a:solidFill>
            <a:ln w="0">
              <a:solidFill>
                <a:srgbClr val="D7D7D7"/>
              </a:solidFill>
              <a:prstDash val="solid"/>
              <a:round/>
              <a:headEnd/>
              <a:tailEnd/>
            </a:ln>
          </p:spPr>
          <p:txBody>
            <a:bodyPr/>
            <a:lstStyle/>
            <a:p>
              <a:endParaRPr lang="en-US"/>
            </a:p>
          </p:txBody>
        </p:sp>
        <p:sp>
          <p:nvSpPr>
            <p:cNvPr id="1038" name="Freeform 14"/>
            <p:cNvSpPr>
              <a:spLocks/>
            </p:cNvSpPr>
            <p:nvPr/>
          </p:nvSpPr>
          <p:spPr bwMode="gray">
            <a:xfrm>
              <a:off x="1914" y="233"/>
              <a:ext cx="166" cy="356"/>
            </a:xfrm>
            <a:custGeom>
              <a:avLst/>
              <a:gdLst/>
              <a:ahLst/>
              <a:cxnLst>
                <a:cxn ang="0">
                  <a:pos x="85" y="84"/>
                </a:cxn>
                <a:cxn ang="0">
                  <a:pos x="101" y="81"/>
                </a:cxn>
                <a:cxn ang="0">
                  <a:pos x="124" y="73"/>
                </a:cxn>
                <a:cxn ang="0">
                  <a:pos x="148" y="56"/>
                </a:cxn>
                <a:cxn ang="0">
                  <a:pos x="163" y="23"/>
                </a:cxn>
                <a:cxn ang="0">
                  <a:pos x="163" y="0"/>
                </a:cxn>
                <a:cxn ang="0">
                  <a:pos x="148" y="0"/>
                </a:cxn>
                <a:cxn ang="0">
                  <a:pos x="125" y="6"/>
                </a:cxn>
                <a:cxn ang="0">
                  <a:pos x="101" y="22"/>
                </a:cxn>
                <a:cxn ang="0">
                  <a:pos x="82" y="54"/>
                </a:cxn>
                <a:cxn ang="0">
                  <a:pos x="77" y="173"/>
                </a:cxn>
                <a:cxn ang="0">
                  <a:pos x="77" y="165"/>
                </a:cxn>
                <a:cxn ang="0">
                  <a:pos x="71" y="146"/>
                </a:cxn>
                <a:cxn ang="0">
                  <a:pos x="60" y="123"/>
                </a:cxn>
                <a:cxn ang="0">
                  <a:pos x="38" y="104"/>
                </a:cxn>
                <a:cxn ang="0">
                  <a:pos x="0" y="96"/>
                </a:cxn>
                <a:cxn ang="0">
                  <a:pos x="0" y="103"/>
                </a:cxn>
                <a:cxn ang="0">
                  <a:pos x="0" y="120"/>
                </a:cxn>
                <a:cxn ang="0">
                  <a:pos x="8" y="143"/>
                </a:cxn>
                <a:cxn ang="0">
                  <a:pos x="24" y="163"/>
                </a:cxn>
                <a:cxn ang="0">
                  <a:pos x="55" y="177"/>
                </a:cxn>
                <a:cxn ang="0">
                  <a:pos x="77" y="356"/>
                </a:cxn>
                <a:cxn ang="0">
                  <a:pos x="82" y="274"/>
                </a:cxn>
                <a:cxn ang="0">
                  <a:pos x="91" y="273"/>
                </a:cxn>
                <a:cxn ang="0">
                  <a:pos x="112" y="267"/>
                </a:cxn>
                <a:cxn ang="0">
                  <a:pos x="135" y="252"/>
                </a:cxn>
                <a:cxn ang="0">
                  <a:pos x="151" y="224"/>
                </a:cxn>
                <a:cxn ang="0">
                  <a:pos x="152" y="203"/>
                </a:cxn>
                <a:cxn ang="0">
                  <a:pos x="137" y="204"/>
                </a:cxn>
                <a:cxn ang="0">
                  <a:pos x="117" y="211"/>
                </a:cxn>
                <a:cxn ang="0">
                  <a:pos x="97" y="231"/>
                </a:cxn>
                <a:cxn ang="0">
                  <a:pos x="82" y="267"/>
                </a:cxn>
              </a:cxnLst>
              <a:rect l="0" t="0" r="r" b="b"/>
              <a:pathLst>
                <a:path w="166" h="356">
                  <a:moveTo>
                    <a:pt x="82" y="84"/>
                  </a:moveTo>
                  <a:lnTo>
                    <a:pt x="85" y="84"/>
                  </a:lnTo>
                  <a:lnTo>
                    <a:pt x="91" y="84"/>
                  </a:lnTo>
                  <a:lnTo>
                    <a:pt x="101" y="81"/>
                  </a:lnTo>
                  <a:lnTo>
                    <a:pt x="112" y="78"/>
                  </a:lnTo>
                  <a:lnTo>
                    <a:pt x="124" y="73"/>
                  </a:lnTo>
                  <a:lnTo>
                    <a:pt x="136" y="66"/>
                  </a:lnTo>
                  <a:lnTo>
                    <a:pt x="148" y="56"/>
                  </a:lnTo>
                  <a:lnTo>
                    <a:pt x="156" y="42"/>
                  </a:lnTo>
                  <a:lnTo>
                    <a:pt x="163" y="23"/>
                  </a:lnTo>
                  <a:lnTo>
                    <a:pt x="166" y="2"/>
                  </a:lnTo>
                  <a:lnTo>
                    <a:pt x="163" y="0"/>
                  </a:lnTo>
                  <a:lnTo>
                    <a:pt x="158" y="0"/>
                  </a:lnTo>
                  <a:lnTo>
                    <a:pt x="148" y="0"/>
                  </a:lnTo>
                  <a:lnTo>
                    <a:pt x="137" y="3"/>
                  </a:lnTo>
                  <a:lnTo>
                    <a:pt x="125" y="6"/>
                  </a:lnTo>
                  <a:lnTo>
                    <a:pt x="113" y="12"/>
                  </a:lnTo>
                  <a:lnTo>
                    <a:pt x="101" y="22"/>
                  </a:lnTo>
                  <a:lnTo>
                    <a:pt x="90" y="35"/>
                  </a:lnTo>
                  <a:lnTo>
                    <a:pt x="82" y="54"/>
                  </a:lnTo>
                  <a:lnTo>
                    <a:pt x="77" y="78"/>
                  </a:lnTo>
                  <a:lnTo>
                    <a:pt x="77" y="173"/>
                  </a:lnTo>
                  <a:lnTo>
                    <a:pt x="77" y="170"/>
                  </a:lnTo>
                  <a:lnTo>
                    <a:pt x="77" y="165"/>
                  </a:lnTo>
                  <a:lnTo>
                    <a:pt x="74" y="157"/>
                  </a:lnTo>
                  <a:lnTo>
                    <a:pt x="71" y="146"/>
                  </a:lnTo>
                  <a:lnTo>
                    <a:pt x="67" y="134"/>
                  </a:lnTo>
                  <a:lnTo>
                    <a:pt x="60" y="123"/>
                  </a:lnTo>
                  <a:lnTo>
                    <a:pt x="50" y="112"/>
                  </a:lnTo>
                  <a:lnTo>
                    <a:pt x="38" y="104"/>
                  </a:lnTo>
                  <a:lnTo>
                    <a:pt x="20" y="97"/>
                  </a:lnTo>
                  <a:lnTo>
                    <a:pt x="0" y="96"/>
                  </a:lnTo>
                  <a:lnTo>
                    <a:pt x="0" y="97"/>
                  </a:lnTo>
                  <a:lnTo>
                    <a:pt x="0" y="103"/>
                  </a:lnTo>
                  <a:lnTo>
                    <a:pt x="0" y="111"/>
                  </a:lnTo>
                  <a:lnTo>
                    <a:pt x="0" y="120"/>
                  </a:lnTo>
                  <a:lnTo>
                    <a:pt x="2" y="131"/>
                  </a:lnTo>
                  <a:lnTo>
                    <a:pt x="8" y="143"/>
                  </a:lnTo>
                  <a:lnTo>
                    <a:pt x="15" y="154"/>
                  </a:lnTo>
                  <a:lnTo>
                    <a:pt x="24" y="163"/>
                  </a:lnTo>
                  <a:lnTo>
                    <a:pt x="38" y="171"/>
                  </a:lnTo>
                  <a:lnTo>
                    <a:pt x="55" y="177"/>
                  </a:lnTo>
                  <a:lnTo>
                    <a:pt x="77" y="178"/>
                  </a:lnTo>
                  <a:lnTo>
                    <a:pt x="77" y="356"/>
                  </a:lnTo>
                  <a:lnTo>
                    <a:pt x="82" y="356"/>
                  </a:lnTo>
                  <a:lnTo>
                    <a:pt x="82" y="274"/>
                  </a:lnTo>
                  <a:lnTo>
                    <a:pt x="85" y="273"/>
                  </a:lnTo>
                  <a:lnTo>
                    <a:pt x="91" y="273"/>
                  </a:lnTo>
                  <a:lnTo>
                    <a:pt x="101" y="271"/>
                  </a:lnTo>
                  <a:lnTo>
                    <a:pt x="112" y="267"/>
                  </a:lnTo>
                  <a:lnTo>
                    <a:pt x="124" y="262"/>
                  </a:lnTo>
                  <a:lnTo>
                    <a:pt x="135" y="252"/>
                  </a:lnTo>
                  <a:lnTo>
                    <a:pt x="144" y="240"/>
                  </a:lnTo>
                  <a:lnTo>
                    <a:pt x="151" y="224"/>
                  </a:lnTo>
                  <a:lnTo>
                    <a:pt x="154" y="203"/>
                  </a:lnTo>
                  <a:lnTo>
                    <a:pt x="152" y="203"/>
                  </a:lnTo>
                  <a:lnTo>
                    <a:pt x="145" y="203"/>
                  </a:lnTo>
                  <a:lnTo>
                    <a:pt x="137" y="204"/>
                  </a:lnTo>
                  <a:lnTo>
                    <a:pt x="128" y="207"/>
                  </a:lnTo>
                  <a:lnTo>
                    <a:pt x="117" y="211"/>
                  </a:lnTo>
                  <a:lnTo>
                    <a:pt x="106" y="219"/>
                  </a:lnTo>
                  <a:lnTo>
                    <a:pt x="97" y="231"/>
                  </a:lnTo>
                  <a:lnTo>
                    <a:pt x="89" y="247"/>
                  </a:lnTo>
                  <a:lnTo>
                    <a:pt x="82" y="267"/>
                  </a:lnTo>
                  <a:lnTo>
                    <a:pt x="82" y="84"/>
                  </a:lnTo>
                  <a:close/>
                </a:path>
              </a:pathLst>
            </a:custGeom>
            <a:solidFill>
              <a:srgbClr val="D7D7D7"/>
            </a:solidFill>
            <a:ln w="0">
              <a:solidFill>
                <a:srgbClr val="D7D7D7"/>
              </a:solidFill>
              <a:prstDash val="solid"/>
              <a:round/>
              <a:headEnd/>
              <a:tailEnd/>
            </a:ln>
          </p:spPr>
          <p:txBody>
            <a:bodyPr/>
            <a:lstStyle/>
            <a:p>
              <a:endParaRPr lang="en-US"/>
            </a:p>
          </p:txBody>
        </p:sp>
        <p:sp>
          <p:nvSpPr>
            <p:cNvPr id="1039" name="Freeform 15"/>
            <p:cNvSpPr>
              <a:spLocks/>
            </p:cNvSpPr>
            <p:nvPr/>
          </p:nvSpPr>
          <p:spPr bwMode="gray">
            <a:xfrm>
              <a:off x="2514" y="379"/>
              <a:ext cx="92" cy="210"/>
            </a:xfrm>
            <a:custGeom>
              <a:avLst/>
              <a:gdLst/>
              <a:ahLst/>
              <a:cxnLst>
                <a:cxn ang="0">
                  <a:pos x="43" y="162"/>
                </a:cxn>
                <a:cxn ang="0">
                  <a:pos x="36" y="160"/>
                </a:cxn>
                <a:cxn ang="0">
                  <a:pos x="23" y="155"/>
                </a:cxn>
                <a:cxn ang="0">
                  <a:pos x="12" y="141"/>
                </a:cxn>
                <a:cxn ang="0">
                  <a:pos x="12" y="129"/>
                </a:cxn>
                <a:cxn ang="0">
                  <a:pos x="23" y="132"/>
                </a:cxn>
                <a:cxn ang="0">
                  <a:pos x="38" y="145"/>
                </a:cxn>
                <a:cxn ang="0">
                  <a:pos x="43" y="108"/>
                </a:cxn>
                <a:cxn ang="0">
                  <a:pos x="35" y="106"/>
                </a:cxn>
                <a:cxn ang="0">
                  <a:pos x="20" y="101"/>
                </a:cxn>
                <a:cxn ang="0">
                  <a:pos x="7" y="83"/>
                </a:cxn>
                <a:cxn ang="0">
                  <a:pos x="7" y="70"/>
                </a:cxn>
                <a:cxn ang="0">
                  <a:pos x="17" y="71"/>
                </a:cxn>
                <a:cxn ang="0">
                  <a:pos x="31" y="81"/>
                </a:cxn>
                <a:cxn ang="0">
                  <a:pos x="43" y="105"/>
                </a:cxn>
                <a:cxn ang="0">
                  <a:pos x="40" y="43"/>
                </a:cxn>
                <a:cxn ang="0">
                  <a:pos x="26" y="39"/>
                </a:cxn>
                <a:cxn ang="0">
                  <a:pos x="8" y="27"/>
                </a:cxn>
                <a:cxn ang="0">
                  <a:pos x="0" y="0"/>
                </a:cxn>
                <a:cxn ang="0">
                  <a:pos x="7" y="0"/>
                </a:cxn>
                <a:cxn ang="0">
                  <a:pos x="23" y="5"/>
                </a:cxn>
                <a:cxn ang="0">
                  <a:pos x="39" y="23"/>
                </a:cxn>
                <a:cxn ang="0">
                  <a:pos x="46" y="38"/>
                </a:cxn>
                <a:cxn ang="0">
                  <a:pos x="51" y="24"/>
                </a:cxn>
                <a:cxn ang="0">
                  <a:pos x="66" y="8"/>
                </a:cxn>
                <a:cxn ang="0">
                  <a:pos x="92" y="0"/>
                </a:cxn>
                <a:cxn ang="0">
                  <a:pos x="90" y="8"/>
                </a:cxn>
                <a:cxn ang="0">
                  <a:pos x="82" y="25"/>
                </a:cxn>
                <a:cxn ang="0">
                  <a:pos x="63" y="40"/>
                </a:cxn>
                <a:cxn ang="0">
                  <a:pos x="49" y="124"/>
                </a:cxn>
                <a:cxn ang="0">
                  <a:pos x="50" y="116"/>
                </a:cxn>
                <a:cxn ang="0">
                  <a:pos x="59" y="100"/>
                </a:cxn>
                <a:cxn ang="0">
                  <a:pos x="81" y="92"/>
                </a:cxn>
                <a:cxn ang="0">
                  <a:pos x="80" y="98"/>
                </a:cxn>
                <a:cxn ang="0">
                  <a:pos x="73" y="114"/>
                </a:cxn>
                <a:cxn ang="0">
                  <a:pos x="59" y="127"/>
                </a:cxn>
                <a:cxn ang="0">
                  <a:pos x="49" y="210"/>
                </a:cxn>
              </a:cxnLst>
              <a:rect l="0" t="0" r="r" b="b"/>
              <a:pathLst>
                <a:path w="92" h="210">
                  <a:moveTo>
                    <a:pt x="43" y="210"/>
                  </a:moveTo>
                  <a:lnTo>
                    <a:pt x="43" y="162"/>
                  </a:lnTo>
                  <a:lnTo>
                    <a:pt x="40" y="162"/>
                  </a:lnTo>
                  <a:lnTo>
                    <a:pt x="36" y="160"/>
                  </a:lnTo>
                  <a:lnTo>
                    <a:pt x="30" y="159"/>
                  </a:lnTo>
                  <a:lnTo>
                    <a:pt x="23" y="155"/>
                  </a:lnTo>
                  <a:lnTo>
                    <a:pt x="16" y="150"/>
                  </a:lnTo>
                  <a:lnTo>
                    <a:pt x="12" y="141"/>
                  </a:lnTo>
                  <a:lnTo>
                    <a:pt x="11" y="129"/>
                  </a:lnTo>
                  <a:lnTo>
                    <a:pt x="12" y="129"/>
                  </a:lnTo>
                  <a:lnTo>
                    <a:pt x="16" y="129"/>
                  </a:lnTo>
                  <a:lnTo>
                    <a:pt x="23" y="132"/>
                  </a:lnTo>
                  <a:lnTo>
                    <a:pt x="31" y="137"/>
                  </a:lnTo>
                  <a:lnTo>
                    <a:pt x="38" y="145"/>
                  </a:lnTo>
                  <a:lnTo>
                    <a:pt x="43" y="159"/>
                  </a:lnTo>
                  <a:lnTo>
                    <a:pt x="43" y="108"/>
                  </a:lnTo>
                  <a:lnTo>
                    <a:pt x="40" y="108"/>
                  </a:lnTo>
                  <a:lnTo>
                    <a:pt x="35" y="106"/>
                  </a:lnTo>
                  <a:lnTo>
                    <a:pt x="28" y="105"/>
                  </a:lnTo>
                  <a:lnTo>
                    <a:pt x="20" y="101"/>
                  </a:lnTo>
                  <a:lnTo>
                    <a:pt x="12" y="94"/>
                  </a:lnTo>
                  <a:lnTo>
                    <a:pt x="7" y="83"/>
                  </a:lnTo>
                  <a:lnTo>
                    <a:pt x="5" y="70"/>
                  </a:lnTo>
                  <a:lnTo>
                    <a:pt x="7" y="70"/>
                  </a:lnTo>
                  <a:lnTo>
                    <a:pt x="11" y="70"/>
                  </a:lnTo>
                  <a:lnTo>
                    <a:pt x="17" y="71"/>
                  </a:lnTo>
                  <a:lnTo>
                    <a:pt x="24" y="74"/>
                  </a:lnTo>
                  <a:lnTo>
                    <a:pt x="31" y="81"/>
                  </a:lnTo>
                  <a:lnTo>
                    <a:pt x="38" y="90"/>
                  </a:lnTo>
                  <a:lnTo>
                    <a:pt x="43" y="105"/>
                  </a:lnTo>
                  <a:lnTo>
                    <a:pt x="43" y="43"/>
                  </a:lnTo>
                  <a:lnTo>
                    <a:pt x="40" y="43"/>
                  </a:lnTo>
                  <a:lnTo>
                    <a:pt x="34" y="42"/>
                  </a:lnTo>
                  <a:lnTo>
                    <a:pt x="26" y="39"/>
                  </a:lnTo>
                  <a:lnTo>
                    <a:pt x="16" y="35"/>
                  </a:lnTo>
                  <a:lnTo>
                    <a:pt x="8" y="27"/>
                  </a:lnTo>
                  <a:lnTo>
                    <a:pt x="1" y="16"/>
                  </a:lnTo>
                  <a:lnTo>
                    <a:pt x="0" y="0"/>
                  </a:lnTo>
                  <a:lnTo>
                    <a:pt x="1" y="0"/>
                  </a:lnTo>
                  <a:lnTo>
                    <a:pt x="7" y="0"/>
                  </a:lnTo>
                  <a:lnTo>
                    <a:pt x="13" y="1"/>
                  </a:lnTo>
                  <a:lnTo>
                    <a:pt x="23" y="5"/>
                  </a:lnTo>
                  <a:lnTo>
                    <a:pt x="31" y="12"/>
                  </a:lnTo>
                  <a:lnTo>
                    <a:pt x="39" y="23"/>
                  </a:lnTo>
                  <a:lnTo>
                    <a:pt x="46" y="40"/>
                  </a:lnTo>
                  <a:lnTo>
                    <a:pt x="46" y="38"/>
                  </a:lnTo>
                  <a:lnTo>
                    <a:pt x="49" y="32"/>
                  </a:lnTo>
                  <a:lnTo>
                    <a:pt x="51" y="24"/>
                  </a:lnTo>
                  <a:lnTo>
                    <a:pt x="58" y="15"/>
                  </a:lnTo>
                  <a:lnTo>
                    <a:pt x="66" y="8"/>
                  </a:lnTo>
                  <a:lnTo>
                    <a:pt x="77" y="1"/>
                  </a:lnTo>
                  <a:lnTo>
                    <a:pt x="92" y="0"/>
                  </a:lnTo>
                  <a:lnTo>
                    <a:pt x="92" y="1"/>
                  </a:lnTo>
                  <a:lnTo>
                    <a:pt x="90" y="8"/>
                  </a:lnTo>
                  <a:lnTo>
                    <a:pt x="88" y="16"/>
                  </a:lnTo>
                  <a:lnTo>
                    <a:pt x="82" y="25"/>
                  </a:lnTo>
                  <a:lnTo>
                    <a:pt x="74" y="34"/>
                  </a:lnTo>
                  <a:lnTo>
                    <a:pt x="63" y="40"/>
                  </a:lnTo>
                  <a:lnTo>
                    <a:pt x="49" y="43"/>
                  </a:lnTo>
                  <a:lnTo>
                    <a:pt x="49" y="124"/>
                  </a:lnTo>
                  <a:lnTo>
                    <a:pt x="49" y="121"/>
                  </a:lnTo>
                  <a:lnTo>
                    <a:pt x="50" y="116"/>
                  </a:lnTo>
                  <a:lnTo>
                    <a:pt x="53" y="108"/>
                  </a:lnTo>
                  <a:lnTo>
                    <a:pt x="59" y="100"/>
                  </a:lnTo>
                  <a:lnTo>
                    <a:pt x="67" y="94"/>
                  </a:lnTo>
                  <a:lnTo>
                    <a:pt x="81" y="92"/>
                  </a:lnTo>
                  <a:lnTo>
                    <a:pt x="81" y="93"/>
                  </a:lnTo>
                  <a:lnTo>
                    <a:pt x="80" y="98"/>
                  </a:lnTo>
                  <a:lnTo>
                    <a:pt x="77" y="106"/>
                  </a:lnTo>
                  <a:lnTo>
                    <a:pt x="73" y="114"/>
                  </a:lnTo>
                  <a:lnTo>
                    <a:pt x="67" y="121"/>
                  </a:lnTo>
                  <a:lnTo>
                    <a:pt x="59" y="127"/>
                  </a:lnTo>
                  <a:lnTo>
                    <a:pt x="49" y="129"/>
                  </a:lnTo>
                  <a:lnTo>
                    <a:pt x="49" y="210"/>
                  </a:lnTo>
                  <a:lnTo>
                    <a:pt x="43" y="210"/>
                  </a:lnTo>
                  <a:close/>
                </a:path>
              </a:pathLst>
            </a:custGeom>
            <a:solidFill>
              <a:srgbClr val="D7D7D7"/>
            </a:solidFill>
            <a:ln w="0">
              <a:solidFill>
                <a:srgbClr val="D7D7D7"/>
              </a:solidFill>
              <a:prstDash val="solid"/>
              <a:round/>
              <a:headEnd/>
              <a:tailEnd/>
            </a:ln>
          </p:spPr>
          <p:txBody>
            <a:bodyPr/>
            <a:lstStyle/>
            <a:p>
              <a:endParaRPr lang="en-US"/>
            </a:p>
          </p:txBody>
        </p:sp>
        <p:sp>
          <p:nvSpPr>
            <p:cNvPr id="1040" name="Freeform 16"/>
            <p:cNvSpPr>
              <a:spLocks/>
            </p:cNvSpPr>
            <p:nvPr/>
          </p:nvSpPr>
          <p:spPr bwMode="gray">
            <a:xfrm>
              <a:off x="1566" y="297"/>
              <a:ext cx="128" cy="292"/>
            </a:xfrm>
            <a:custGeom>
              <a:avLst/>
              <a:gdLst/>
              <a:ahLst/>
              <a:cxnLst>
                <a:cxn ang="0">
                  <a:pos x="61" y="225"/>
                </a:cxn>
                <a:cxn ang="0">
                  <a:pos x="54" y="225"/>
                </a:cxn>
                <a:cxn ang="0">
                  <a:pos x="38" y="219"/>
                </a:cxn>
                <a:cxn ang="0">
                  <a:pos x="23" y="206"/>
                </a:cxn>
                <a:cxn ang="0">
                  <a:pos x="15" y="180"/>
                </a:cxn>
                <a:cxn ang="0">
                  <a:pos x="23" y="180"/>
                </a:cxn>
                <a:cxn ang="0">
                  <a:pos x="38" y="186"/>
                </a:cxn>
                <a:cxn ang="0">
                  <a:pos x="54" y="205"/>
                </a:cxn>
                <a:cxn ang="0">
                  <a:pos x="61" y="151"/>
                </a:cxn>
                <a:cxn ang="0">
                  <a:pos x="52" y="149"/>
                </a:cxn>
                <a:cxn ang="0">
                  <a:pos x="34" y="144"/>
                </a:cxn>
                <a:cxn ang="0">
                  <a:pos x="16" y="128"/>
                </a:cxn>
                <a:cxn ang="0">
                  <a:pos x="8" y="98"/>
                </a:cxn>
                <a:cxn ang="0">
                  <a:pos x="15" y="97"/>
                </a:cxn>
                <a:cxn ang="0">
                  <a:pos x="29" y="101"/>
                </a:cxn>
                <a:cxn ang="0">
                  <a:pos x="47" y="116"/>
                </a:cxn>
                <a:cxn ang="0">
                  <a:pos x="61" y="147"/>
                </a:cxn>
                <a:cxn ang="0">
                  <a:pos x="58" y="60"/>
                </a:cxn>
                <a:cxn ang="0">
                  <a:pos x="44" y="58"/>
                </a:cxn>
                <a:cxn ang="0">
                  <a:pos x="25" y="50"/>
                </a:cxn>
                <a:cxn ang="0">
                  <a:pos x="8" y="32"/>
                </a:cxn>
                <a:cxn ang="0">
                  <a:pos x="0" y="0"/>
                </a:cxn>
                <a:cxn ang="0">
                  <a:pos x="8" y="0"/>
                </a:cxn>
                <a:cxn ang="0">
                  <a:pos x="27" y="5"/>
                </a:cxn>
                <a:cxn ang="0">
                  <a:pos x="48" y="21"/>
                </a:cxn>
                <a:cxn ang="0">
                  <a:pos x="65" y="56"/>
                </a:cxn>
                <a:cxn ang="0">
                  <a:pos x="66" y="48"/>
                </a:cxn>
                <a:cxn ang="0">
                  <a:pos x="77" y="28"/>
                </a:cxn>
                <a:cxn ang="0">
                  <a:pos x="96" y="9"/>
                </a:cxn>
                <a:cxn ang="0">
                  <a:pos x="128" y="0"/>
                </a:cxn>
                <a:cxn ang="0">
                  <a:pos x="127" y="9"/>
                </a:cxn>
                <a:cxn ang="0">
                  <a:pos x="119" y="31"/>
                </a:cxn>
                <a:cxn ang="0">
                  <a:pos x="101" y="51"/>
                </a:cxn>
                <a:cxn ang="0">
                  <a:pos x="67" y="60"/>
                </a:cxn>
                <a:cxn ang="0">
                  <a:pos x="69" y="170"/>
                </a:cxn>
                <a:cxn ang="0">
                  <a:pos x="73" y="155"/>
                </a:cxn>
                <a:cxn ang="0">
                  <a:pos x="86" y="136"/>
                </a:cxn>
                <a:cxn ang="0">
                  <a:pos x="113" y="128"/>
                </a:cxn>
                <a:cxn ang="0">
                  <a:pos x="112" y="136"/>
                </a:cxn>
                <a:cxn ang="0">
                  <a:pos x="105" y="153"/>
                </a:cxn>
                <a:cxn ang="0">
                  <a:pos x="92" y="172"/>
                </a:cxn>
                <a:cxn ang="0">
                  <a:pos x="67" y="180"/>
                </a:cxn>
                <a:cxn ang="0">
                  <a:pos x="61" y="292"/>
                </a:cxn>
              </a:cxnLst>
              <a:rect l="0" t="0" r="r" b="b"/>
              <a:pathLst>
                <a:path w="128" h="292">
                  <a:moveTo>
                    <a:pt x="61" y="292"/>
                  </a:moveTo>
                  <a:lnTo>
                    <a:pt x="61" y="225"/>
                  </a:lnTo>
                  <a:lnTo>
                    <a:pt x="58" y="225"/>
                  </a:lnTo>
                  <a:lnTo>
                    <a:pt x="54" y="225"/>
                  </a:lnTo>
                  <a:lnTo>
                    <a:pt x="46" y="222"/>
                  </a:lnTo>
                  <a:lnTo>
                    <a:pt x="38" y="219"/>
                  </a:lnTo>
                  <a:lnTo>
                    <a:pt x="29" y="214"/>
                  </a:lnTo>
                  <a:lnTo>
                    <a:pt x="23" y="206"/>
                  </a:lnTo>
                  <a:lnTo>
                    <a:pt x="17" y="195"/>
                  </a:lnTo>
                  <a:lnTo>
                    <a:pt x="15" y="180"/>
                  </a:lnTo>
                  <a:lnTo>
                    <a:pt x="17" y="180"/>
                  </a:lnTo>
                  <a:lnTo>
                    <a:pt x="23" y="180"/>
                  </a:lnTo>
                  <a:lnTo>
                    <a:pt x="29" y="182"/>
                  </a:lnTo>
                  <a:lnTo>
                    <a:pt x="38" y="186"/>
                  </a:lnTo>
                  <a:lnTo>
                    <a:pt x="47" y="194"/>
                  </a:lnTo>
                  <a:lnTo>
                    <a:pt x="54" y="205"/>
                  </a:lnTo>
                  <a:lnTo>
                    <a:pt x="61" y="221"/>
                  </a:lnTo>
                  <a:lnTo>
                    <a:pt x="61" y="151"/>
                  </a:lnTo>
                  <a:lnTo>
                    <a:pt x="58" y="149"/>
                  </a:lnTo>
                  <a:lnTo>
                    <a:pt x="52" y="149"/>
                  </a:lnTo>
                  <a:lnTo>
                    <a:pt x="44" y="147"/>
                  </a:lnTo>
                  <a:lnTo>
                    <a:pt x="34" y="144"/>
                  </a:lnTo>
                  <a:lnTo>
                    <a:pt x="24" y="137"/>
                  </a:lnTo>
                  <a:lnTo>
                    <a:pt x="16" y="128"/>
                  </a:lnTo>
                  <a:lnTo>
                    <a:pt x="11" y="114"/>
                  </a:lnTo>
                  <a:lnTo>
                    <a:pt x="8" y="98"/>
                  </a:lnTo>
                  <a:lnTo>
                    <a:pt x="9" y="97"/>
                  </a:lnTo>
                  <a:lnTo>
                    <a:pt x="15" y="97"/>
                  </a:lnTo>
                  <a:lnTo>
                    <a:pt x="21" y="98"/>
                  </a:lnTo>
                  <a:lnTo>
                    <a:pt x="29" y="101"/>
                  </a:lnTo>
                  <a:lnTo>
                    <a:pt x="39" y="106"/>
                  </a:lnTo>
                  <a:lnTo>
                    <a:pt x="47" y="116"/>
                  </a:lnTo>
                  <a:lnTo>
                    <a:pt x="55" y="128"/>
                  </a:lnTo>
                  <a:lnTo>
                    <a:pt x="61" y="147"/>
                  </a:lnTo>
                  <a:lnTo>
                    <a:pt x="61" y="60"/>
                  </a:lnTo>
                  <a:lnTo>
                    <a:pt x="58" y="60"/>
                  </a:lnTo>
                  <a:lnTo>
                    <a:pt x="52" y="59"/>
                  </a:lnTo>
                  <a:lnTo>
                    <a:pt x="44" y="58"/>
                  </a:lnTo>
                  <a:lnTo>
                    <a:pt x="35" y="55"/>
                  </a:lnTo>
                  <a:lnTo>
                    <a:pt x="25" y="50"/>
                  </a:lnTo>
                  <a:lnTo>
                    <a:pt x="16" y="43"/>
                  </a:lnTo>
                  <a:lnTo>
                    <a:pt x="8" y="32"/>
                  </a:lnTo>
                  <a:lnTo>
                    <a:pt x="3" y="19"/>
                  </a:lnTo>
                  <a:lnTo>
                    <a:pt x="0" y="0"/>
                  </a:lnTo>
                  <a:lnTo>
                    <a:pt x="3" y="0"/>
                  </a:lnTo>
                  <a:lnTo>
                    <a:pt x="8" y="0"/>
                  </a:lnTo>
                  <a:lnTo>
                    <a:pt x="16" y="1"/>
                  </a:lnTo>
                  <a:lnTo>
                    <a:pt x="27" y="5"/>
                  </a:lnTo>
                  <a:lnTo>
                    <a:pt x="38" y="10"/>
                  </a:lnTo>
                  <a:lnTo>
                    <a:pt x="48" y="21"/>
                  </a:lnTo>
                  <a:lnTo>
                    <a:pt x="56" y="36"/>
                  </a:lnTo>
                  <a:lnTo>
                    <a:pt x="65" y="56"/>
                  </a:lnTo>
                  <a:lnTo>
                    <a:pt x="65" y="54"/>
                  </a:lnTo>
                  <a:lnTo>
                    <a:pt x="66" y="48"/>
                  </a:lnTo>
                  <a:lnTo>
                    <a:pt x="70" y="39"/>
                  </a:lnTo>
                  <a:lnTo>
                    <a:pt x="77" y="28"/>
                  </a:lnTo>
                  <a:lnTo>
                    <a:pt x="85" y="19"/>
                  </a:lnTo>
                  <a:lnTo>
                    <a:pt x="96" y="9"/>
                  </a:lnTo>
                  <a:lnTo>
                    <a:pt x="110" y="2"/>
                  </a:lnTo>
                  <a:lnTo>
                    <a:pt x="128" y="0"/>
                  </a:lnTo>
                  <a:lnTo>
                    <a:pt x="128" y="2"/>
                  </a:lnTo>
                  <a:lnTo>
                    <a:pt x="127" y="9"/>
                  </a:lnTo>
                  <a:lnTo>
                    <a:pt x="124" y="19"/>
                  </a:lnTo>
                  <a:lnTo>
                    <a:pt x="119" y="31"/>
                  </a:lnTo>
                  <a:lnTo>
                    <a:pt x="112" y="41"/>
                  </a:lnTo>
                  <a:lnTo>
                    <a:pt x="101" y="51"/>
                  </a:lnTo>
                  <a:lnTo>
                    <a:pt x="86" y="58"/>
                  </a:lnTo>
                  <a:lnTo>
                    <a:pt x="67" y="60"/>
                  </a:lnTo>
                  <a:lnTo>
                    <a:pt x="67" y="172"/>
                  </a:lnTo>
                  <a:lnTo>
                    <a:pt x="69" y="170"/>
                  </a:lnTo>
                  <a:lnTo>
                    <a:pt x="70" y="164"/>
                  </a:lnTo>
                  <a:lnTo>
                    <a:pt x="73" y="155"/>
                  </a:lnTo>
                  <a:lnTo>
                    <a:pt x="78" y="145"/>
                  </a:lnTo>
                  <a:lnTo>
                    <a:pt x="86" y="136"/>
                  </a:lnTo>
                  <a:lnTo>
                    <a:pt x="97" y="130"/>
                  </a:lnTo>
                  <a:lnTo>
                    <a:pt x="113" y="128"/>
                  </a:lnTo>
                  <a:lnTo>
                    <a:pt x="113" y="130"/>
                  </a:lnTo>
                  <a:lnTo>
                    <a:pt x="112" y="136"/>
                  </a:lnTo>
                  <a:lnTo>
                    <a:pt x="109" y="144"/>
                  </a:lnTo>
                  <a:lnTo>
                    <a:pt x="105" y="153"/>
                  </a:lnTo>
                  <a:lnTo>
                    <a:pt x="100" y="163"/>
                  </a:lnTo>
                  <a:lnTo>
                    <a:pt x="92" y="172"/>
                  </a:lnTo>
                  <a:lnTo>
                    <a:pt x="82" y="178"/>
                  </a:lnTo>
                  <a:lnTo>
                    <a:pt x="67" y="180"/>
                  </a:lnTo>
                  <a:lnTo>
                    <a:pt x="67" y="292"/>
                  </a:lnTo>
                  <a:lnTo>
                    <a:pt x="61" y="292"/>
                  </a:lnTo>
                  <a:close/>
                </a:path>
              </a:pathLst>
            </a:custGeom>
            <a:solidFill>
              <a:srgbClr val="D7D7D7"/>
            </a:solidFill>
            <a:ln w="0">
              <a:solidFill>
                <a:srgbClr val="D7D7D7"/>
              </a:solidFill>
              <a:prstDash val="solid"/>
              <a:round/>
              <a:headEnd/>
              <a:tailEnd/>
            </a:ln>
          </p:spPr>
          <p:txBody>
            <a:bodyPr/>
            <a:lstStyle/>
            <a:p>
              <a:endParaRPr lang="en-US"/>
            </a:p>
          </p:txBody>
        </p:sp>
        <p:sp>
          <p:nvSpPr>
            <p:cNvPr id="1041" name="Freeform 17"/>
            <p:cNvSpPr>
              <a:spLocks/>
            </p:cNvSpPr>
            <p:nvPr/>
          </p:nvSpPr>
          <p:spPr bwMode="gray">
            <a:xfrm>
              <a:off x="2596" y="332"/>
              <a:ext cx="68" cy="257"/>
            </a:xfrm>
            <a:custGeom>
              <a:avLst/>
              <a:gdLst/>
              <a:ahLst/>
              <a:cxnLst>
                <a:cxn ang="0">
                  <a:pos x="31" y="164"/>
                </a:cxn>
                <a:cxn ang="0">
                  <a:pos x="23" y="163"/>
                </a:cxn>
                <a:cxn ang="0">
                  <a:pos x="8" y="155"/>
                </a:cxn>
                <a:cxn ang="0">
                  <a:pos x="0" y="132"/>
                </a:cxn>
                <a:cxn ang="0">
                  <a:pos x="7" y="132"/>
                </a:cxn>
                <a:cxn ang="0">
                  <a:pos x="22" y="139"/>
                </a:cxn>
                <a:cxn ang="0">
                  <a:pos x="31" y="160"/>
                </a:cxn>
                <a:cxn ang="0">
                  <a:pos x="29" y="101"/>
                </a:cxn>
                <a:cxn ang="0">
                  <a:pos x="16" y="97"/>
                </a:cxn>
                <a:cxn ang="0">
                  <a:pos x="3" y="83"/>
                </a:cxn>
                <a:cxn ang="0">
                  <a:pos x="3" y="70"/>
                </a:cxn>
                <a:cxn ang="0">
                  <a:pos x="15" y="74"/>
                </a:cxn>
                <a:cxn ang="0">
                  <a:pos x="27" y="86"/>
                </a:cxn>
                <a:cxn ang="0">
                  <a:pos x="31" y="31"/>
                </a:cxn>
                <a:cxn ang="0">
                  <a:pos x="33" y="23"/>
                </a:cxn>
                <a:cxn ang="0">
                  <a:pos x="41" y="8"/>
                </a:cxn>
                <a:cxn ang="0">
                  <a:pos x="62" y="0"/>
                </a:cxn>
                <a:cxn ang="0">
                  <a:pos x="61" y="8"/>
                </a:cxn>
                <a:cxn ang="0">
                  <a:pos x="53" y="23"/>
                </a:cxn>
                <a:cxn ang="0">
                  <a:pos x="35" y="31"/>
                </a:cxn>
                <a:cxn ang="0">
                  <a:pos x="35" y="75"/>
                </a:cxn>
                <a:cxn ang="0">
                  <a:pos x="39" y="62"/>
                </a:cxn>
                <a:cxn ang="0">
                  <a:pos x="54" y="48"/>
                </a:cxn>
                <a:cxn ang="0">
                  <a:pos x="68" y="48"/>
                </a:cxn>
                <a:cxn ang="0">
                  <a:pos x="66" y="59"/>
                </a:cxn>
                <a:cxn ang="0">
                  <a:pos x="58" y="72"/>
                </a:cxn>
                <a:cxn ang="0">
                  <a:pos x="35" y="82"/>
                </a:cxn>
                <a:cxn ang="0">
                  <a:pos x="35" y="143"/>
                </a:cxn>
                <a:cxn ang="0">
                  <a:pos x="38" y="132"/>
                </a:cxn>
                <a:cxn ang="0">
                  <a:pos x="49" y="122"/>
                </a:cxn>
                <a:cxn ang="0">
                  <a:pos x="60" y="122"/>
                </a:cxn>
                <a:cxn ang="0">
                  <a:pos x="58" y="133"/>
                </a:cxn>
                <a:cxn ang="0">
                  <a:pos x="47" y="144"/>
                </a:cxn>
                <a:cxn ang="0">
                  <a:pos x="35" y="257"/>
                </a:cxn>
              </a:cxnLst>
              <a:rect l="0" t="0" r="r" b="b"/>
              <a:pathLst>
                <a:path w="68" h="257">
                  <a:moveTo>
                    <a:pt x="31" y="257"/>
                  </a:moveTo>
                  <a:lnTo>
                    <a:pt x="31" y="164"/>
                  </a:lnTo>
                  <a:lnTo>
                    <a:pt x="29" y="163"/>
                  </a:lnTo>
                  <a:lnTo>
                    <a:pt x="23" y="163"/>
                  </a:lnTo>
                  <a:lnTo>
                    <a:pt x="16" y="160"/>
                  </a:lnTo>
                  <a:lnTo>
                    <a:pt x="8" y="155"/>
                  </a:lnTo>
                  <a:lnTo>
                    <a:pt x="3" y="145"/>
                  </a:lnTo>
                  <a:lnTo>
                    <a:pt x="0" y="132"/>
                  </a:lnTo>
                  <a:lnTo>
                    <a:pt x="3" y="132"/>
                  </a:lnTo>
                  <a:lnTo>
                    <a:pt x="7" y="132"/>
                  </a:lnTo>
                  <a:lnTo>
                    <a:pt x="15" y="135"/>
                  </a:lnTo>
                  <a:lnTo>
                    <a:pt x="22" y="139"/>
                  </a:lnTo>
                  <a:lnTo>
                    <a:pt x="27" y="147"/>
                  </a:lnTo>
                  <a:lnTo>
                    <a:pt x="31" y="160"/>
                  </a:lnTo>
                  <a:lnTo>
                    <a:pt x="31" y="101"/>
                  </a:lnTo>
                  <a:lnTo>
                    <a:pt x="29" y="101"/>
                  </a:lnTo>
                  <a:lnTo>
                    <a:pt x="23" y="99"/>
                  </a:lnTo>
                  <a:lnTo>
                    <a:pt x="16" y="97"/>
                  </a:lnTo>
                  <a:lnTo>
                    <a:pt x="8" y="91"/>
                  </a:lnTo>
                  <a:lnTo>
                    <a:pt x="3" y="83"/>
                  </a:lnTo>
                  <a:lnTo>
                    <a:pt x="0" y="70"/>
                  </a:lnTo>
                  <a:lnTo>
                    <a:pt x="3" y="70"/>
                  </a:lnTo>
                  <a:lnTo>
                    <a:pt x="7" y="71"/>
                  </a:lnTo>
                  <a:lnTo>
                    <a:pt x="15" y="74"/>
                  </a:lnTo>
                  <a:lnTo>
                    <a:pt x="22" y="78"/>
                  </a:lnTo>
                  <a:lnTo>
                    <a:pt x="27" y="86"/>
                  </a:lnTo>
                  <a:lnTo>
                    <a:pt x="31" y="97"/>
                  </a:lnTo>
                  <a:lnTo>
                    <a:pt x="31" y="31"/>
                  </a:lnTo>
                  <a:lnTo>
                    <a:pt x="31" y="28"/>
                  </a:lnTo>
                  <a:lnTo>
                    <a:pt x="33" y="23"/>
                  </a:lnTo>
                  <a:lnTo>
                    <a:pt x="35" y="15"/>
                  </a:lnTo>
                  <a:lnTo>
                    <a:pt x="41" y="8"/>
                  </a:lnTo>
                  <a:lnTo>
                    <a:pt x="50" y="2"/>
                  </a:lnTo>
                  <a:lnTo>
                    <a:pt x="62" y="0"/>
                  </a:lnTo>
                  <a:lnTo>
                    <a:pt x="62" y="2"/>
                  </a:lnTo>
                  <a:lnTo>
                    <a:pt x="61" y="8"/>
                  </a:lnTo>
                  <a:lnTo>
                    <a:pt x="58" y="15"/>
                  </a:lnTo>
                  <a:lnTo>
                    <a:pt x="53" y="23"/>
                  </a:lnTo>
                  <a:lnTo>
                    <a:pt x="46" y="28"/>
                  </a:lnTo>
                  <a:lnTo>
                    <a:pt x="35" y="31"/>
                  </a:lnTo>
                  <a:lnTo>
                    <a:pt x="35" y="78"/>
                  </a:lnTo>
                  <a:lnTo>
                    <a:pt x="35" y="75"/>
                  </a:lnTo>
                  <a:lnTo>
                    <a:pt x="37" y="70"/>
                  </a:lnTo>
                  <a:lnTo>
                    <a:pt x="39" y="62"/>
                  </a:lnTo>
                  <a:lnTo>
                    <a:pt x="45" y="55"/>
                  </a:lnTo>
                  <a:lnTo>
                    <a:pt x="54" y="48"/>
                  </a:lnTo>
                  <a:lnTo>
                    <a:pt x="66" y="47"/>
                  </a:lnTo>
                  <a:lnTo>
                    <a:pt x="68" y="48"/>
                  </a:lnTo>
                  <a:lnTo>
                    <a:pt x="68" y="52"/>
                  </a:lnTo>
                  <a:lnTo>
                    <a:pt x="66" y="59"/>
                  </a:lnTo>
                  <a:lnTo>
                    <a:pt x="64" y="66"/>
                  </a:lnTo>
                  <a:lnTo>
                    <a:pt x="58" y="72"/>
                  </a:lnTo>
                  <a:lnTo>
                    <a:pt x="50" y="78"/>
                  </a:lnTo>
                  <a:lnTo>
                    <a:pt x="35" y="82"/>
                  </a:lnTo>
                  <a:lnTo>
                    <a:pt x="35" y="144"/>
                  </a:lnTo>
                  <a:lnTo>
                    <a:pt x="35" y="143"/>
                  </a:lnTo>
                  <a:lnTo>
                    <a:pt x="37" y="139"/>
                  </a:lnTo>
                  <a:lnTo>
                    <a:pt x="38" y="132"/>
                  </a:lnTo>
                  <a:lnTo>
                    <a:pt x="42" y="126"/>
                  </a:lnTo>
                  <a:lnTo>
                    <a:pt x="49" y="122"/>
                  </a:lnTo>
                  <a:lnTo>
                    <a:pt x="58" y="121"/>
                  </a:lnTo>
                  <a:lnTo>
                    <a:pt x="60" y="122"/>
                  </a:lnTo>
                  <a:lnTo>
                    <a:pt x="60" y="126"/>
                  </a:lnTo>
                  <a:lnTo>
                    <a:pt x="58" y="133"/>
                  </a:lnTo>
                  <a:lnTo>
                    <a:pt x="56" y="139"/>
                  </a:lnTo>
                  <a:lnTo>
                    <a:pt x="47" y="144"/>
                  </a:lnTo>
                  <a:lnTo>
                    <a:pt x="35" y="148"/>
                  </a:lnTo>
                  <a:lnTo>
                    <a:pt x="35" y="257"/>
                  </a:lnTo>
                  <a:lnTo>
                    <a:pt x="31" y="257"/>
                  </a:lnTo>
                  <a:close/>
                </a:path>
              </a:pathLst>
            </a:custGeom>
            <a:solidFill>
              <a:srgbClr val="D7D7D7"/>
            </a:solidFill>
            <a:ln w="0">
              <a:solidFill>
                <a:srgbClr val="D7D7D7"/>
              </a:solidFill>
              <a:prstDash val="solid"/>
              <a:round/>
              <a:headEnd/>
              <a:tailEnd/>
            </a:ln>
          </p:spPr>
          <p:txBody>
            <a:bodyPr/>
            <a:lstStyle/>
            <a:p>
              <a:endParaRPr lang="en-US"/>
            </a:p>
          </p:txBody>
        </p:sp>
        <p:sp>
          <p:nvSpPr>
            <p:cNvPr id="1042" name="Freeform 18"/>
            <p:cNvSpPr>
              <a:spLocks/>
            </p:cNvSpPr>
            <p:nvPr/>
          </p:nvSpPr>
          <p:spPr bwMode="gray">
            <a:xfrm>
              <a:off x="1672" y="164"/>
              <a:ext cx="111" cy="425"/>
            </a:xfrm>
            <a:custGeom>
              <a:avLst/>
              <a:gdLst/>
              <a:ahLst/>
              <a:cxnLst>
                <a:cxn ang="0">
                  <a:pos x="52" y="272"/>
                </a:cxn>
                <a:cxn ang="0">
                  <a:pos x="44" y="270"/>
                </a:cxn>
                <a:cxn ang="0">
                  <a:pos x="26" y="265"/>
                </a:cxn>
                <a:cxn ang="0">
                  <a:pos x="8" y="249"/>
                </a:cxn>
                <a:cxn ang="0">
                  <a:pos x="0" y="219"/>
                </a:cxn>
                <a:cxn ang="0">
                  <a:pos x="8" y="219"/>
                </a:cxn>
                <a:cxn ang="0">
                  <a:pos x="25" y="223"/>
                </a:cxn>
                <a:cxn ang="0">
                  <a:pos x="41" y="235"/>
                </a:cxn>
                <a:cxn ang="0">
                  <a:pos x="52" y="265"/>
                </a:cxn>
                <a:cxn ang="0">
                  <a:pos x="50" y="168"/>
                </a:cxn>
                <a:cxn ang="0">
                  <a:pos x="35" y="165"/>
                </a:cxn>
                <a:cxn ang="0">
                  <a:pos x="17" y="156"/>
                </a:cxn>
                <a:cxn ang="0">
                  <a:pos x="3" y="134"/>
                </a:cxn>
                <a:cxn ang="0">
                  <a:pos x="3" y="116"/>
                </a:cxn>
                <a:cxn ang="0">
                  <a:pos x="19" y="120"/>
                </a:cxn>
                <a:cxn ang="0">
                  <a:pos x="39" y="133"/>
                </a:cxn>
                <a:cxn ang="0">
                  <a:pos x="52" y="161"/>
                </a:cxn>
                <a:cxn ang="0">
                  <a:pos x="53" y="50"/>
                </a:cxn>
                <a:cxn ang="0">
                  <a:pos x="54" y="36"/>
                </a:cxn>
                <a:cxn ang="0">
                  <a:pos x="65" y="17"/>
                </a:cxn>
                <a:cxn ang="0">
                  <a:pos x="87" y="3"/>
                </a:cxn>
                <a:cxn ang="0">
                  <a:pos x="103" y="3"/>
                </a:cxn>
                <a:cxn ang="0">
                  <a:pos x="99" y="21"/>
                </a:cxn>
                <a:cxn ang="0">
                  <a:pos x="84" y="42"/>
                </a:cxn>
                <a:cxn ang="0">
                  <a:pos x="58" y="52"/>
                </a:cxn>
                <a:cxn ang="0">
                  <a:pos x="58" y="127"/>
                </a:cxn>
                <a:cxn ang="0">
                  <a:pos x="61" y="112"/>
                </a:cxn>
                <a:cxn ang="0">
                  <a:pos x="72" y="94"/>
                </a:cxn>
                <a:cxn ang="0">
                  <a:pos x="93" y="80"/>
                </a:cxn>
                <a:cxn ang="0">
                  <a:pos x="111" y="80"/>
                </a:cxn>
                <a:cxn ang="0">
                  <a:pos x="111" y="91"/>
                </a:cxn>
                <a:cxn ang="0">
                  <a:pos x="107" y="108"/>
                </a:cxn>
                <a:cxn ang="0">
                  <a:pos x="91" y="126"/>
                </a:cxn>
                <a:cxn ang="0">
                  <a:pos x="58" y="135"/>
                </a:cxn>
                <a:cxn ang="0">
                  <a:pos x="58" y="236"/>
                </a:cxn>
                <a:cxn ang="0">
                  <a:pos x="61" y="223"/>
                </a:cxn>
                <a:cxn ang="0">
                  <a:pos x="73" y="208"/>
                </a:cxn>
                <a:cxn ang="0">
                  <a:pos x="97" y="200"/>
                </a:cxn>
                <a:cxn ang="0">
                  <a:pos x="99" y="207"/>
                </a:cxn>
                <a:cxn ang="0">
                  <a:pos x="97" y="220"/>
                </a:cxn>
                <a:cxn ang="0">
                  <a:pos x="87" y="235"/>
                </a:cxn>
                <a:cxn ang="0">
                  <a:pos x="58" y="245"/>
                </a:cxn>
                <a:cxn ang="0">
                  <a:pos x="52" y="425"/>
                </a:cxn>
              </a:cxnLst>
              <a:rect l="0" t="0" r="r" b="b"/>
              <a:pathLst>
                <a:path w="111" h="425">
                  <a:moveTo>
                    <a:pt x="52" y="425"/>
                  </a:moveTo>
                  <a:lnTo>
                    <a:pt x="52" y="272"/>
                  </a:lnTo>
                  <a:lnTo>
                    <a:pt x="50" y="270"/>
                  </a:lnTo>
                  <a:lnTo>
                    <a:pt x="44" y="270"/>
                  </a:lnTo>
                  <a:lnTo>
                    <a:pt x="35" y="269"/>
                  </a:lnTo>
                  <a:lnTo>
                    <a:pt x="26" y="265"/>
                  </a:lnTo>
                  <a:lnTo>
                    <a:pt x="17" y="258"/>
                  </a:lnTo>
                  <a:lnTo>
                    <a:pt x="8" y="249"/>
                  </a:lnTo>
                  <a:lnTo>
                    <a:pt x="3" y="236"/>
                  </a:lnTo>
                  <a:lnTo>
                    <a:pt x="0" y="219"/>
                  </a:lnTo>
                  <a:lnTo>
                    <a:pt x="3" y="219"/>
                  </a:lnTo>
                  <a:lnTo>
                    <a:pt x="8" y="219"/>
                  </a:lnTo>
                  <a:lnTo>
                    <a:pt x="15" y="220"/>
                  </a:lnTo>
                  <a:lnTo>
                    <a:pt x="25" y="223"/>
                  </a:lnTo>
                  <a:lnTo>
                    <a:pt x="33" y="227"/>
                  </a:lnTo>
                  <a:lnTo>
                    <a:pt x="41" y="235"/>
                  </a:lnTo>
                  <a:lnTo>
                    <a:pt x="48" y="247"/>
                  </a:lnTo>
                  <a:lnTo>
                    <a:pt x="52" y="265"/>
                  </a:lnTo>
                  <a:lnTo>
                    <a:pt x="52" y="168"/>
                  </a:lnTo>
                  <a:lnTo>
                    <a:pt x="50" y="168"/>
                  </a:lnTo>
                  <a:lnTo>
                    <a:pt x="44" y="168"/>
                  </a:lnTo>
                  <a:lnTo>
                    <a:pt x="35" y="165"/>
                  </a:lnTo>
                  <a:lnTo>
                    <a:pt x="26" y="161"/>
                  </a:lnTo>
                  <a:lnTo>
                    <a:pt x="17" y="156"/>
                  </a:lnTo>
                  <a:lnTo>
                    <a:pt x="8" y="146"/>
                  </a:lnTo>
                  <a:lnTo>
                    <a:pt x="3" y="134"/>
                  </a:lnTo>
                  <a:lnTo>
                    <a:pt x="0" y="116"/>
                  </a:lnTo>
                  <a:lnTo>
                    <a:pt x="3" y="116"/>
                  </a:lnTo>
                  <a:lnTo>
                    <a:pt x="10" y="118"/>
                  </a:lnTo>
                  <a:lnTo>
                    <a:pt x="19" y="120"/>
                  </a:lnTo>
                  <a:lnTo>
                    <a:pt x="29" y="125"/>
                  </a:lnTo>
                  <a:lnTo>
                    <a:pt x="39" y="133"/>
                  </a:lnTo>
                  <a:lnTo>
                    <a:pt x="48" y="145"/>
                  </a:lnTo>
                  <a:lnTo>
                    <a:pt x="52" y="161"/>
                  </a:lnTo>
                  <a:lnTo>
                    <a:pt x="52" y="52"/>
                  </a:lnTo>
                  <a:lnTo>
                    <a:pt x="53" y="50"/>
                  </a:lnTo>
                  <a:lnTo>
                    <a:pt x="53" y="44"/>
                  </a:lnTo>
                  <a:lnTo>
                    <a:pt x="54" y="36"/>
                  </a:lnTo>
                  <a:lnTo>
                    <a:pt x="58" y="26"/>
                  </a:lnTo>
                  <a:lnTo>
                    <a:pt x="65" y="17"/>
                  </a:lnTo>
                  <a:lnTo>
                    <a:pt x="75" y="9"/>
                  </a:lnTo>
                  <a:lnTo>
                    <a:pt x="87" y="3"/>
                  </a:lnTo>
                  <a:lnTo>
                    <a:pt x="104" y="0"/>
                  </a:lnTo>
                  <a:lnTo>
                    <a:pt x="103" y="3"/>
                  </a:lnTo>
                  <a:lnTo>
                    <a:pt x="102" y="11"/>
                  </a:lnTo>
                  <a:lnTo>
                    <a:pt x="99" y="21"/>
                  </a:lnTo>
                  <a:lnTo>
                    <a:pt x="92" y="32"/>
                  </a:lnTo>
                  <a:lnTo>
                    <a:pt x="84" y="42"/>
                  </a:lnTo>
                  <a:lnTo>
                    <a:pt x="73" y="49"/>
                  </a:lnTo>
                  <a:lnTo>
                    <a:pt x="58" y="52"/>
                  </a:lnTo>
                  <a:lnTo>
                    <a:pt x="58" y="130"/>
                  </a:lnTo>
                  <a:lnTo>
                    <a:pt x="58" y="127"/>
                  </a:lnTo>
                  <a:lnTo>
                    <a:pt x="60" y="122"/>
                  </a:lnTo>
                  <a:lnTo>
                    <a:pt x="61" y="112"/>
                  </a:lnTo>
                  <a:lnTo>
                    <a:pt x="65" y="103"/>
                  </a:lnTo>
                  <a:lnTo>
                    <a:pt x="72" y="94"/>
                  </a:lnTo>
                  <a:lnTo>
                    <a:pt x="80" y="85"/>
                  </a:lnTo>
                  <a:lnTo>
                    <a:pt x="93" y="80"/>
                  </a:lnTo>
                  <a:lnTo>
                    <a:pt x="110" y="77"/>
                  </a:lnTo>
                  <a:lnTo>
                    <a:pt x="111" y="80"/>
                  </a:lnTo>
                  <a:lnTo>
                    <a:pt x="111" y="84"/>
                  </a:lnTo>
                  <a:lnTo>
                    <a:pt x="111" y="91"/>
                  </a:lnTo>
                  <a:lnTo>
                    <a:pt x="110" y="100"/>
                  </a:lnTo>
                  <a:lnTo>
                    <a:pt x="107" y="108"/>
                  </a:lnTo>
                  <a:lnTo>
                    <a:pt x="100" y="118"/>
                  </a:lnTo>
                  <a:lnTo>
                    <a:pt x="91" y="126"/>
                  </a:lnTo>
                  <a:lnTo>
                    <a:pt x="77" y="133"/>
                  </a:lnTo>
                  <a:lnTo>
                    <a:pt x="58" y="135"/>
                  </a:lnTo>
                  <a:lnTo>
                    <a:pt x="58" y="239"/>
                  </a:lnTo>
                  <a:lnTo>
                    <a:pt x="58" y="236"/>
                  </a:lnTo>
                  <a:lnTo>
                    <a:pt x="60" y="231"/>
                  </a:lnTo>
                  <a:lnTo>
                    <a:pt x="61" y="223"/>
                  </a:lnTo>
                  <a:lnTo>
                    <a:pt x="66" y="215"/>
                  </a:lnTo>
                  <a:lnTo>
                    <a:pt x="73" y="208"/>
                  </a:lnTo>
                  <a:lnTo>
                    <a:pt x="83" y="203"/>
                  </a:lnTo>
                  <a:lnTo>
                    <a:pt x="97" y="200"/>
                  </a:lnTo>
                  <a:lnTo>
                    <a:pt x="97" y="201"/>
                  </a:lnTo>
                  <a:lnTo>
                    <a:pt x="99" y="207"/>
                  </a:lnTo>
                  <a:lnTo>
                    <a:pt x="99" y="212"/>
                  </a:lnTo>
                  <a:lnTo>
                    <a:pt x="97" y="220"/>
                  </a:lnTo>
                  <a:lnTo>
                    <a:pt x="93" y="228"/>
                  </a:lnTo>
                  <a:lnTo>
                    <a:pt x="87" y="235"/>
                  </a:lnTo>
                  <a:lnTo>
                    <a:pt x="75" y="242"/>
                  </a:lnTo>
                  <a:lnTo>
                    <a:pt x="58" y="245"/>
                  </a:lnTo>
                  <a:lnTo>
                    <a:pt x="58" y="425"/>
                  </a:lnTo>
                  <a:lnTo>
                    <a:pt x="52" y="425"/>
                  </a:lnTo>
                  <a:close/>
                </a:path>
              </a:pathLst>
            </a:custGeom>
            <a:solidFill>
              <a:srgbClr val="D7D7D7"/>
            </a:solidFill>
            <a:ln w="0">
              <a:solidFill>
                <a:srgbClr val="D7D7D7"/>
              </a:solidFill>
              <a:prstDash val="solid"/>
              <a:round/>
              <a:headEnd/>
              <a:tailEnd/>
            </a:ln>
          </p:spPr>
          <p:txBody>
            <a:bodyPr/>
            <a:lstStyle/>
            <a:p>
              <a:endParaRPr lang="en-US"/>
            </a:p>
          </p:txBody>
        </p:sp>
        <p:sp>
          <p:nvSpPr>
            <p:cNvPr id="1043" name="Freeform 19"/>
            <p:cNvSpPr>
              <a:spLocks/>
            </p:cNvSpPr>
            <p:nvPr/>
          </p:nvSpPr>
          <p:spPr bwMode="gray">
            <a:xfrm>
              <a:off x="2065" y="361"/>
              <a:ext cx="100" cy="228"/>
            </a:xfrm>
            <a:custGeom>
              <a:avLst/>
              <a:gdLst/>
              <a:ahLst/>
              <a:cxnLst>
                <a:cxn ang="0">
                  <a:pos x="52" y="176"/>
                </a:cxn>
                <a:cxn ang="0">
                  <a:pos x="59" y="176"/>
                </a:cxn>
                <a:cxn ang="0">
                  <a:pos x="74" y="169"/>
                </a:cxn>
                <a:cxn ang="0">
                  <a:pos x="86" y="154"/>
                </a:cxn>
                <a:cxn ang="0">
                  <a:pos x="86" y="141"/>
                </a:cxn>
                <a:cxn ang="0">
                  <a:pos x="74" y="143"/>
                </a:cxn>
                <a:cxn ang="0">
                  <a:pos x="58" y="158"/>
                </a:cxn>
                <a:cxn ang="0">
                  <a:pos x="52" y="118"/>
                </a:cxn>
                <a:cxn ang="0">
                  <a:pos x="61" y="116"/>
                </a:cxn>
                <a:cxn ang="0">
                  <a:pos x="78" y="110"/>
                </a:cxn>
                <a:cxn ang="0">
                  <a:pos x="92" y="92"/>
                </a:cxn>
                <a:cxn ang="0">
                  <a:pos x="92" y="77"/>
                </a:cxn>
                <a:cxn ang="0">
                  <a:pos x="81" y="79"/>
                </a:cxn>
                <a:cxn ang="0">
                  <a:pos x="65" y="88"/>
                </a:cxn>
                <a:cxn ang="0">
                  <a:pos x="52" y="115"/>
                </a:cxn>
                <a:cxn ang="0">
                  <a:pos x="55" y="48"/>
                </a:cxn>
                <a:cxn ang="0">
                  <a:pos x="67" y="45"/>
                </a:cxn>
                <a:cxn ang="0">
                  <a:pos x="85" y="37"/>
                </a:cxn>
                <a:cxn ang="0">
                  <a:pos x="97" y="17"/>
                </a:cxn>
                <a:cxn ang="0">
                  <a:pos x="97" y="0"/>
                </a:cxn>
                <a:cxn ang="0">
                  <a:pos x="83" y="3"/>
                </a:cxn>
                <a:cxn ang="0">
                  <a:pos x="65" y="14"/>
                </a:cxn>
                <a:cxn ang="0">
                  <a:pos x="50" y="45"/>
                </a:cxn>
                <a:cxn ang="0">
                  <a:pos x="47" y="35"/>
                </a:cxn>
                <a:cxn ang="0">
                  <a:pos x="38" y="18"/>
                </a:cxn>
                <a:cxn ang="0">
                  <a:pos x="16" y="3"/>
                </a:cxn>
                <a:cxn ang="0">
                  <a:pos x="1" y="3"/>
                </a:cxn>
                <a:cxn ang="0">
                  <a:pos x="5" y="19"/>
                </a:cxn>
                <a:cxn ang="0">
                  <a:pos x="19" y="38"/>
                </a:cxn>
                <a:cxn ang="0">
                  <a:pos x="47" y="48"/>
                </a:cxn>
                <a:cxn ang="0">
                  <a:pos x="47" y="132"/>
                </a:cxn>
                <a:cxn ang="0">
                  <a:pos x="42" y="118"/>
                </a:cxn>
                <a:cxn ang="0">
                  <a:pos x="25" y="103"/>
                </a:cxn>
                <a:cxn ang="0">
                  <a:pos x="12" y="103"/>
                </a:cxn>
                <a:cxn ang="0">
                  <a:pos x="16" y="116"/>
                </a:cxn>
                <a:cxn ang="0">
                  <a:pos x="25" y="132"/>
                </a:cxn>
                <a:cxn ang="0">
                  <a:pos x="47" y="141"/>
                </a:cxn>
                <a:cxn ang="0">
                  <a:pos x="52" y="228"/>
                </a:cxn>
              </a:cxnLst>
              <a:rect l="0" t="0" r="r" b="b"/>
              <a:pathLst>
                <a:path w="100" h="228">
                  <a:moveTo>
                    <a:pt x="52" y="228"/>
                  </a:moveTo>
                  <a:lnTo>
                    <a:pt x="52" y="176"/>
                  </a:lnTo>
                  <a:lnTo>
                    <a:pt x="55" y="176"/>
                  </a:lnTo>
                  <a:lnTo>
                    <a:pt x="59" y="176"/>
                  </a:lnTo>
                  <a:lnTo>
                    <a:pt x="67" y="173"/>
                  </a:lnTo>
                  <a:lnTo>
                    <a:pt x="74" y="169"/>
                  </a:lnTo>
                  <a:lnTo>
                    <a:pt x="81" y="163"/>
                  </a:lnTo>
                  <a:lnTo>
                    <a:pt x="86" y="154"/>
                  </a:lnTo>
                  <a:lnTo>
                    <a:pt x="88" y="141"/>
                  </a:lnTo>
                  <a:lnTo>
                    <a:pt x="86" y="141"/>
                  </a:lnTo>
                  <a:lnTo>
                    <a:pt x="81" y="142"/>
                  </a:lnTo>
                  <a:lnTo>
                    <a:pt x="74" y="143"/>
                  </a:lnTo>
                  <a:lnTo>
                    <a:pt x="66" y="149"/>
                  </a:lnTo>
                  <a:lnTo>
                    <a:pt x="58" y="158"/>
                  </a:lnTo>
                  <a:lnTo>
                    <a:pt x="52" y="173"/>
                  </a:lnTo>
                  <a:lnTo>
                    <a:pt x="52" y="118"/>
                  </a:lnTo>
                  <a:lnTo>
                    <a:pt x="55" y="118"/>
                  </a:lnTo>
                  <a:lnTo>
                    <a:pt x="61" y="116"/>
                  </a:lnTo>
                  <a:lnTo>
                    <a:pt x="69" y="115"/>
                  </a:lnTo>
                  <a:lnTo>
                    <a:pt x="78" y="110"/>
                  </a:lnTo>
                  <a:lnTo>
                    <a:pt x="86" y="103"/>
                  </a:lnTo>
                  <a:lnTo>
                    <a:pt x="92" y="92"/>
                  </a:lnTo>
                  <a:lnTo>
                    <a:pt x="94" y="77"/>
                  </a:lnTo>
                  <a:lnTo>
                    <a:pt x="92" y="77"/>
                  </a:lnTo>
                  <a:lnTo>
                    <a:pt x="88" y="77"/>
                  </a:lnTo>
                  <a:lnTo>
                    <a:pt x="81" y="79"/>
                  </a:lnTo>
                  <a:lnTo>
                    <a:pt x="73" y="81"/>
                  </a:lnTo>
                  <a:lnTo>
                    <a:pt x="65" y="88"/>
                  </a:lnTo>
                  <a:lnTo>
                    <a:pt x="58" y="99"/>
                  </a:lnTo>
                  <a:lnTo>
                    <a:pt x="52" y="115"/>
                  </a:lnTo>
                  <a:lnTo>
                    <a:pt x="52" y="48"/>
                  </a:lnTo>
                  <a:lnTo>
                    <a:pt x="55" y="48"/>
                  </a:lnTo>
                  <a:lnTo>
                    <a:pt x="61" y="48"/>
                  </a:lnTo>
                  <a:lnTo>
                    <a:pt x="67" y="45"/>
                  </a:lnTo>
                  <a:lnTo>
                    <a:pt x="77" y="42"/>
                  </a:lnTo>
                  <a:lnTo>
                    <a:pt x="85" y="37"/>
                  </a:lnTo>
                  <a:lnTo>
                    <a:pt x="92" y="27"/>
                  </a:lnTo>
                  <a:lnTo>
                    <a:pt x="97" y="17"/>
                  </a:lnTo>
                  <a:lnTo>
                    <a:pt x="100" y="0"/>
                  </a:lnTo>
                  <a:lnTo>
                    <a:pt x="97" y="0"/>
                  </a:lnTo>
                  <a:lnTo>
                    <a:pt x="92" y="0"/>
                  </a:lnTo>
                  <a:lnTo>
                    <a:pt x="83" y="3"/>
                  </a:lnTo>
                  <a:lnTo>
                    <a:pt x="74" y="7"/>
                  </a:lnTo>
                  <a:lnTo>
                    <a:pt x="65" y="14"/>
                  </a:lnTo>
                  <a:lnTo>
                    <a:pt x="56" y="27"/>
                  </a:lnTo>
                  <a:lnTo>
                    <a:pt x="50" y="45"/>
                  </a:lnTo>
                  <a:lnTo>
                    <a:pt x="50" y="42"/>
                  </a:lnTo>
                  <a:lnTo>
                    <a:pt x="47" y="35"/>
                  </a:lnTo>
                  <a:lnTo>
                    <a:pt x="43" y="27"/>
                  </a:lnTo>
                  <a:lnTo>
                    <a:pt x="38" y="18"/>
                  </a:lnTo>
                  <a:lnTo>
                    <a:pt x="28" y="10"/>
                  </a:lnTo>
                  <a:lnTo>
                    <a:pt x="16" y="3"/>
                  </a:lnTo>
                  <a:lnTo>
                    <a:pt x="0" y="0"/>
                  </a:lnTo>
                  <a:lnTo>
                    <a:pt x="1" y="3"/>
                  </a:lnTo>
                  <a:lnTo>
                    <a:pt x="3" y="10"/>
                  </a:lnTo>
                  <a:lnTo>
                    <a:pt x="5" y="19"/>
                  </a:lnTo>
                  <a:lnTo>
                    <a:pt x="11" y="29"/>
                  </a:lnTo>
                  <a:lnTo>
                    <a:pt x="19" y="38"/>
                  </a:lnTo>
                  <a:lnTo>
                    <a:pt x="31" y="45"/>
                  </a:lnTo>
                  <a:lnTo>
                    <a:pt x="47" y="48"/>
                  </a:lnTo>
                  <a:lnTo>
                    <a:pt x="47" y="135"/>
                  </a:lnTo>
                  <a:lnTo>
                    <a:pt x="47" y="132"/>
                  </a:lnTo>
                  <a:lnTo>
                    <a:pt x="46" y="126"/>
                  </a:lnTo>
                  <a:lnTo>
                    <a:pt x="42" y="118"/>
                  </a:lnTo>
                  <a:lnTo>
                    <a:pt x="35" y="110"/>
                  </a:lnTo>
                  <a:lnTo>
                    <a:pt x="25" y="103"/>
                  </a:lnTo>
                  <a:lnTo>
                    <a:pt x="12" y="100"/>
                  </a:lnTo>
                  <a:lnTo>
                    <a:pt x="12" y="103"/>
                  </a:lnTo>
                  <a:lnTo>
                    <a:pt x="13" y="108"/>
                  </a:lnTo>
                  <a:lnTo>
                    <a:pt x="16" y="116"/>
                  </a:lnTo>
                  <a:lnTo>
                    <a:pt x="20" y="124"/>
                  </a:lnTo>
                  <a:lnTo>
                    <a:pt x="25" y="132"/>
                  </a:lnTo>
                  <a:lnTo>
                    <a:pt x="35" y="139"/>
                  </a:lnTo>
                  <a:lnTo>
                    <a:pt x="47" y="141"/>
                  </a:lnTo>
                  <a:lnTo>
                    <a:pt x="47" y="228"/>
                  </a:lnTo>
                  <a:lnTo>
                    <a:pt x="52" y="228"/>
                  </a:lnTo>
                  <a:close/>
                </a:path>
              </a:pathLst>
            </a:custGeom>
            <a:solidFill>
              <a:srgbClr val="D7D7D7"/>
            </a:solidFill>
            <a:ln w="0">
              <a:solidFill>
                <a:srgbClr val="D7D7D7"/>
              </a:solidFill>
              <a:prstDash val="solid"/>
              <a:round/>
              <a:headEnd/>
              <a:tailEnd/>
            </a:ln>
          </p:spPr>
          <p:txBody>
            <a:bodyPr/>
            <a:lstStyle/>
            <a:p>
              <a:endParaRPr lang="en-US"/>
            </a:p>
          </p:txBody>
        </p:sp>
        <p:sp>
          <p:nvSpPr>
            <p:cNvPr id="1044" name="Freeform 20"/>
            <p:cNvSpPr>
              <a:spLocks/>
            </p:cNvSpPr>
            <p:nvPr/>
          </p:nvSpPr>
          <p:spPr bwMode="gray">
            <a:xfrm>
              <a:off x="2921" y="361"/>
              <a:ext cx="100" cy="228"/>
            </a:xfrm>
            <a:custGeom>
              <a:avLst/>
              <a:gdLst/>
              <a:ahLst/>
              <a:cxnLst>
                <a:cxn ang="0">
                  <a:pos x="53" y="176"/>
                </a:cxn>
                <a:cxn ang="0">
                  <a:pos x="60" y="176"/>
                </a:cxn>
                <a:cxn ang="0">
                  <a:pos x="74" y="169"/>
                </a:cxn>
                <a:cxn ang="0">
                  <a:pos x="87" y="154"/>
                </a:cxn>
                <a:cxn ang="0">
                  <a:pos x="87" y="141"/>
                </a:cxn>
                <a:cxn ang="0">
                  <a:pos x="74" y="143"/>
                </a:cxn>
                <a:cxn ang="0">
                  <a:pos x="60" y="158"/>
                </a:cxn>
                <a:cxn ang="0">
                  <a:pos x="53" y="118"/>
                </a:cxn>
                <a:cxn ang="0">
                  <a:pos x="61" y="116"/>
                </a:cxn>
                <a:cxn ang="0">
                  <a:pos x="78" y="110"/>
                </a:cxn>
                <a:cxn ang="0">
                  <a:pos x="92" y="92"/>
                </a:cxn>
                <a:cxn ang="0">
                  <a:pos x="92" y="77"/>
                </a:cxn>
                <a:cxn ang="0">
                  <a:pos x="81" y="79"/>
                </a:cxn>
                <a:cxn ang="0">
                  <a:pos x="65" y="88"/>
                </a:cxn>
                <a:cxn ang="0">
                  <a:pos x="53" y="115"/>
                </a:cxn>
                <a:cxn ang="0">
                  <a:pos x="56" y="48"/>
                </a:cxn>
                <a:cxn ang="0">
                  <a:pos x="68" y="45"/>
                </a:cxn>
                <a:cxn ang="0">
                  <a:pos x="85" y="37"/>
                </a:cxn>
                <a:cxn ang="0">
                  <a:pos x="97" y="17"/>
                </a:cxn>
                <a:cxn ang="0">
                  <a:pos x="97" y="0"/>
                </a:cxn>
                <a:cxn ang="0">
                  <a:pos x="84" y="3"/>
                </a:cxn>
                <a:cxn ang="0">
                  <a:pos x="65" y="14"/>
                </a:cxn>
                <a:cxn ang="0">
                  <a:pos x="50" y="45"/>
                </a:cxn>
                <a:cxn ang="0">
                  <a:pos x="47" y="35"/>
                </a:cxn>
                <a:cxn ang="0">
                  <a:pos x="38" y="18"/>
                </a:cxn>
                <a:cxn ang="0">
                  <a:pos x="16" y="3"/>
                </a:cxn>
                <a:cxn ang="0">
                  <a:pos x="2" y="3"/>
                </a:cxn>
                <a:cxn ang="0">
                  <a:pos x="6" y="19"/>
                </a:cxn>
                <a:cxn ang="0">
                  <a:pos x="19" y="38"/>
                </a:cxn>
                <a:cxn ang="0">
                  <a:pos x="47" y="48"/>
                </a:cxn>
                <a:cxn ang="0">
                  <a:pos x="47" y="132"/>
                </a:cxn>
                <a:cxn ang="0">
                  <a:pos x="42" y="118"/>
                </a:cxn>
                <a:cxn ang="0">
                  <a:pos x="26" y="103"/>
                </a:cxn>
                <a:cxn ang="0">
                  <a:pos x="12" y="103"/>
                </a:cxn>
                <a:cxn ang="0">
                  <a:pos x="16" y="116"/>
                </a:cxn>
                <a:cxn ang="0">
                  <a:pos x="26" y="132"/>
                </a:cxn>
                <a:cxn ang="0">
                  <a:pos x="47" y="141"/>
                </a:cxn>
                <a:cxn ang="0">
                  <a:pos x="53" y="228"/>
                </a:cxn>
              </a:cxnLst>
              <a:rect l="0" t="0" r="r" b="b"/>
              <a:pathLst>
                <a:path w="100" h="228">
                  <a:moveTo>
                    <a:pt x="53" y="228"/>
                  </a:moveTo>
                  <a:lnTo>
                    <a:pt x="53" y="176"/>
                  </a:lnTo>
                  <a:lnTo>
                    <a:pt x="56" y="176"/>
                  </a:lnTo>
                  <a:lnTo>
                    <a:pt x="60" y="176"/>
                  </a:lnTo>
                  <a:lnTo>
                    <a:pt x="68" y="173"/>
                  </a:lnTo>
                  <a:lnTo>
                    <a:pt x="74" y="169"/>
                  </a:lnTo>
                  <a:lnTo>
                    <a:pt x="81" y="163"/>
                  </a:lnTo>
                  <a:lnTo>
                    <a:pt x="87" y="154"/>
                  </a:lnTo>
                  <a:lnTo>
                    <a:pt x="88" y="141"/>
                  </a:lnTo>
                  <a:lnTo>
                    <a:pt x="87" y="141"/>
                  </a:lnTo>
                  <a:lnTo>
                    <a:pt x="81" y="142"/>
                  </a:lnTo>
                  <a:lnTo>
                    <a:pt x="74" y="143"/>
                  </a:lnTo>
                  <a:lnTo>
                    <a:pt x="66" y="149"/>
                  </a:lnTo>
                  <a:lnTo>
                    <a:pt x="60" y="158"/>
                  </a:lnTo>
                  <a:lnTo>
                    <a:pt x="53" y="173"/>
                  </a:lnTo>
                  <a:lnTo>
                    <a:pt x="53" y="118"/>
                  </a:lnTo>
                  <a:lnTo>
                    <a:pt x="56" y="118"/>
                  </a:lnTo>
                  <a:lnTo>
                    <a:pt x="61" y="116"/>
                  </a:lnTo>
                  <a:lnTo>
                    <a:pt x="69" y="115"/>
                  </a:lnTo>
                  <a:lnTo>
                    <a:pt x="78" y="110"/>
                  </a:lnTo>
                  <a:lnTo>
                    <a:pt x="87" y="103"/>
                  </a:lnTo>
                  <a:lnTo>
                    <a:pt x="92" y="92"/>
                  </a:lnTo>
                  <a:lnTo>
                    <a:pt x="95" y="77"/>
                  </a:lnTo>
                  <a:lnTo>
                    <a:pt x="92" y="77"/>
                  </a:lnTo>
                  <a:lnTo>
                    <a:pt x="88" y="77"/>
                  </a:lnTo>
                  <a:lnTo>
                    <a:pt x="81" y="79"/>
                  </a:lnTo>
                  <a:lnTo>
                    <a:pt x="73" y="81"/>
                  </a:lnTo>
                  <a:lnTo>
                    <a:pt x="65" y="88"/>
                  </a:lnTo>
                  <a:lnTo>
                    <a:pt x="58" y="99"/>
                  </a:lnTo>
                  <a:lnTo>
                    <a:pt x="53" y="115"/>
                  </a:lnTo>
                  <a:lnTo>
                    <a:pt x="53" y="48"/>
                  </a:lnTo>
                  <a:lnTo>
                    <a:pt x="56" y="48"/>
                  </a:lnTo>
                  <a:lnTo>
                    <a:pt x="61" y="48"/>
                  </a:lnTo>
                  <a:lnTo>
                    <a:pt x="68" y="45"/>
                  </a:lnTo>
                  <a:lnTo>
                    <a:pt x="77" y="42"/>
                  </a:lnTo>
                  <a:lnTo>
                    <a:pt x="85" y="37"/>
                  </a:lnTo>
                  <a:lnTo>
                    <a:pt x="93" y="27"/>
                  </a:lnTo>
                  <a:lnTo>
                    <a:pt x="97" y="17"/>
                  </a:lnTo>
                  <a:lnTo>
                    <a:pt x="100" y="0"/>
                  </a:lnTo>
                  <a:lnTo>
                    <a:pt x="97" y="0"/>
                  </a:lnTo>
                  <a:lnTo>
                    <a:pt x="92" y="0"/>
                  </a:lnTo>
                  <a:lnTo>
                    <a:pt x="84" y="3"/>
                  </a:lnTo>
                  <a:lnTo>
                    <a:pt x="74" y="7"/>
                  </a:lnTo>
                  <a:lnTo>
                    <a:pt x="65" y="14"/>
                  </a:lnTo>
                  <a:lnTo>
                    <a:pt x="57" y="27"/>
                  </a:lnTo>
                  <a:lnTo>
                    <a:pt x="50" y="45"/>
                  </a:lnTo>
                  <a:lnTo>
                    <a:pt x="50" y="42"/>
                  </a:lnTo>
                  <a:lnTo>
                    <a:pt x="47" y="35"/>
                  </a:lnTo>
                  <a:lnTo>
                    <a:pt x="43" y="27"/>
                  </a:lnTo>
                  <a:lnTo>
                    <a:pt x="38" y="18"/>
                  </a:lnTo>
                  <a:lnTo>
                    <a:pt x="29" y="10"/>
                  </a:lnTo>
                  <a:lnTo>
                    <a:pt x="16" y="3"/>
                  </a:lnTo>
                  <a:lnTo>
                    <a:pt x="0" y="0"/>
                  </a:lnTo>
                  <a:lnTo>
                    <a:pt x="2" y="3"/>
                  </a:lnTo>
                  <a:lnTo>
                    <a:pt x="3" y="10"/>
                  </a:lnTo>
                  <a:lnTo>
                    <a:pt x="6" y="19"/>
                  </a:lnTo>
                  <a:lnTo>
                    <a:pt x="11" y="29"/>
                  </a:lnTo>
                  <a:lnTo>
                    <a:pt x="19" y="38"/>
                  </a:lnTo>
                  <a:lnTo>
                    <a:pt x="31" y="45"/>
                  </a:lnTo>
                  <a:lnTo>
                    <a:pt x="47" y="48"/>
                  </a:lnTo>
                  <a:lnTo>
                    <a:pt x="47" y="135"/>
                  </a:lnTo>
                  <a:lnTo>
                    <a:pt x="47" y="132"/>
                  </a:lnTo>
                  <a:lnTo>
                    <a:pt x="46" y="126"/>
                  </a:lnTo>
                  <a:lnTo>
                    <a:pt x="42" y="118"/>
                  </a:lnTo>
                  <a:lnTo>
                    <a:pt x="35" y="110"/>
                  </a:lnTo>
                  <a:lnTo>
                    <a:pt x="26" y="103"/>
                  </a:lnTo>
                  <a:lnTo>
                    <a:pt x="12" y="100"/>
                  </a:lnTo>
                  <a:lnTo>
                    <a:pt x="12" y="103"/>
                  </a:lnTo>
                  <a:lnTo>
                    <a:pt x="14" y="108"/>
                  </a:lnTo>
                  <a:lnTo>
                    <a:pt x="16" y="116"/>
                  </a:lnTo>
                  <a:lnTo>
                    <a:pt x="20" y="124"/>
                  </a:lnTo>
                  <a:lnTo>
                    <a:pt x="26" y="132"/>
                  </a:lnTo>
                  <a:lnTo>
                    <a:pt x="35" y="139"/>
                  </a:lnTo>
                  <a:lnTo>
                    <a:pt x="47" y="141"/>
                  </a:lnTo>
                  <a:lnTo>
                    <a:pt x="47" y="228"/>
                  </a:lnTo>
                  <a:lnTo>
                    <a:pt x="53" y="228"/>
                  </a:lnTo>
                  <a:close/>
                </a:path>
              </a:pathLst>
            </a:custGeom>
            <a:solidFill>
              <a:srgbClr val="D7D7D7"/>
            </a:solidFill>
            <a:ln w="0">
              <a:solidFill>
                <a:srgbClr val="D7D7D7"/>
              </a:solidFill>
              <a:prstDash val="solid"/>
              <a:round/>
              <a:headEnd/>
              <a:tailEnd/>
            </a:ln>
          </p:spPr>
          <p:txBody>
            <a:bodyPr/>
            <a:lstStyle/>
            <a:p>
              <a:endParaRPr lang="en-US"/>
            </a:p>
          </p:txBody>
        </p:sp>
        <p:sp>
          <p:nvSpPr>
            <p:cNvPr id="1045" name="Freeform 21"/>
            <p:cNvSpPr>
              <a:spLocks/>
            </p:cNvSpPr>
            <p:nvPr/>
          </p:nvSpPr>
          <p:spPr bwMode="gray">
            <a:xfrm>
              <a:off x="2273" y="187"/>
              <a:ext cx="175" cy="402"/>
            </a:xfrm>
            <a:custGeom>
              <a:avLst/>
              <a:gdLst/>
              <a:ahLst/>
              <a:cxnLst>
                <a:cxn ang="0">
                  <a:pos x="93" y="309"/>
                </a:cxn>
                <a:cxn ang="0">
                  <a:pos x="101" y="309"/>
                </a:cxn>
                <a:cxn ang="0">
                  <a:pos x="118" y="304"/>
                </a:cxn>
                <a:cxn ang="0">
                  <a:pos x="138" y="292"/>
                </a:cxn>
                <a:cxn ang="0">
                  <a:pos x="152" y="266"/>
                </a:cxn>
                <a:cxn ang="0">
                  <a:pos x="152" y="247"/>
                </a:cxn>
                <a:cxn ang="0">
                  <a:pos x="138" y="250"/>
                </a:cxn>
                <a:cxn ang="0">
                  <a:pos x="120" y="259"/>
                </a:cxn>
                <a:cxn ang="0">
                  <a:pos x="99" y="285"/>
                </a:cxn>
                <a:cxn ang="0">
                  <a:pos x="93" y="207"/>
                </a:cxn>
                <a:cxn ang="0">
                  <a:pos x="102" y="205"/>
                </a:cxn>
                <a:cxn ang="0">
                  <a:pos x="122" y="200"/>
                </a:cxn>
                <a:cxn ang="0">
                  <a:pos x="147" y="185"/>
                </a:cxn>
                <a:cxn ang="0">
                  <a:pos x="163" y="155"/>
                </a:cxn>
                <a:cxn ang="0">
                  <a:pos x="163" y="134"/>
                </a:cxn>
                <a:cxn ang="0">
                  <a:pos x="149" y="135"/>
                </a:cxn>
                <a:cxn ang="0">
                  <a:pos x="129" y="142"/>
                </a:cxn>
                <a:cxn ang="0">
                  <a:pos x="107" y="162"/>
                </a:cxn>
                <a:cxn ang="0">
                  <a:pos x="93" y="201"/>
                </a:cxn>
                <a:cxn ang="0">
                  <a:pos x="95" y="83"/>
                </a:cxn>
                <a:cxn ang="0">
                  <a:pos x="110" y="81"/>
                </a:cxn>
                <a:cxn ang="0">
                  <a:pos x="134" y="73"/>
                </a:cxn>
                <a:cxn ang="0">
                  <a:pos x="157" y="54"/>
                </a:cxn>
                <a:cxn ang="0">
                  <a:pos x="174" y="23"/>
                </a:cxn>
                <a:cxn ang="0">
                  <a:pos x="174" y="0"/>
                </a:cxn>
                <a:cxn ang="0">
                  <a:pos x="157" y="2"/>
                </a:cxn>
                <a:cxn ang="0">
                  <a:pos x="133" y="10"/>
                </a:cxn>
                <a:cxn ang="0">
                  <a:pos x="107" y="33"/>
                </a:cxn>
                <a:cxn ang="0">
                  <a:pos x="87" y="77"/>
                </a:cxn>
                <a:cxn ang="0">
                  <a:pos x="85" y="68"/>
                </a:cxn>
                <a:cxn ang="0">
                  <a:pos x="75" y="46"/>
                </a:cxn>
                <a:cxn ang="0">
                  <a:pos x="55" y="21"/>
                </a:cxn>
                <a:cxn ang="0">
                  <a:pos x="22" y="3"/>
                </a:cxn>
                <a:cxn ang="0">
                  <a:pos x="1" y="3"/>
                </a:cxn>
                <a:cxn ang="0">
                  <a:pos x="4" y="18"/>
                </a:cxn>
                <a:cxn ang="0">
                  <a:pos x="12" y="42"/>
                </a:cxn>
                <a:cxn ang="0">
                  <a:pos x="31" y="65"/>
                </a:cxn>
                <a:cxn ang="0">
                  <a:pos x="62" y="81"/>
                </a:cxn>
                <a:cxn ang="0">
                  <a:pos x="82" y="238"/>
                </a:cxn>
                <a:cxn ang="0">
                  <a:pos x="80" y="228"/>
                </a:cxn>
                <a:cxn ang="0">
                  <a:pos x="72" y="207"/>
                </a:cxn>
                <a:cxn ang="0">
                  <a:pos x="55" y="185"/>
                </a:cxn>
                <a:cxn ang="0">
                  <a:pos x="21" y="176"/>
                </a:cxn>
                <a:cxn ang="0">
                  <a:pos x="22" y="185"/>
                </a:cxn>
                <a:cxn ang="0">
                  <a:pos x="28" y="205"/>
                </a:cxn>
                <a:cxn ang="0">
                  <a:pos x="41" y="230"/>
                </a:cxn>
                <a:cxn ang="0">
                  <a:pos x="66" y="246"/>
                </a:cxn>
                <a:cxn ang="0">
                  <a:pos x="82" y="402"/>
                </a:cxn>
              </a:cxnLst>
              <a:rect l="0" t="0" r="r" b="b"/>
              <a:pathLst>
                <a:path w="175" h="402">
                  <a:moveTo>
                    <a:pt x="93" y="402"/>
                  </a:moveTo>
                  <a:lnTo>
                    <a:pt x="93" y="309"/>
                  </a:lnTo>
                  <a:lnTo>
                    <a:pt x="95" y="309"/>
                  </a:lnTo>
                  <a:lnTo>
                    <a:pt x="101" y="309"/>
                  </a:lnTo>
                  <a:lnTo>
                    <a:pt x="109" y="308"/>
                  </a:lnTo>
                  <a:lnTo>
                    <a:pt x="118" y="304"/>
                  </a:lnTo>
                  <a:lnTo>
                    <a:pt x="129" y="298"/>
                  </a:lnTo>
                  <a:lnTo>
                    <a:pt x="138" y="292"/>
                  </a:lnTo>
                  <a:lnTo>
                    <a:pt x="147" y="281"/>
                  </a:lnTo>
                  <a:lnTo>
                    <a:pt x="152" y="266"/>
                  </a:lnTo>
                  <a:lnTo>
                    <a:pt x="155" y="247"/>
                  </a:lnTo>
                  <a:lnTo>
                    <a:pt x="152" y="247"/>
                  </a:lnTo>
                  <a:lnTo>
                    <a:pt x="147" y="249"/>
                  </a:lnTo>
                  <a:lnTo>
                    <a:pt x="138" y="250"/>
                  </a:lnTo>
                  <a:lnTo>
                    <a:pt x="129" y="253"/>
                  </a:lnTo>
                  <a:lnTo>
                    <a:pt x="120" y="259"/>
                  </a:lnTo>
                  <a:lnTo>
                    <a:pt x="109" y="270"/>
                  </a:lnTo>
                  <a:lnTo>
                    <a:pt x="99" y="285"/>
                  </a:lnTo>
                  <a:lnTo>
                    <a:pt x="93" y="304"/>
                  </a:lnTo>
                  <a:lnTo>
                    <a:pt x="93" y="207"/>
                  </a:lnTo>
                  <a:lnTo>
                    <a:pt x="95" y="207"/>
                  </a:lnTo>
                  <a:lnTo>
                    <a:pt x="102" y="205"/>
                  </a:lnTo>
                  <a:lnTo>
                    <a:pt x="111" y="204"/>
                  </a:lnTo>
                  <a:lnTo>
                    <a:pt x="122" y="200"/>
                  </a:lnTo>
                  <a:lnTo>
                    <a:pt x="134" y="195"/>
                  </a:lnTo>
                  <a:lnTo>
                    <a:pt x="147" y="185"/>
                  </a:lnTo>
                  <a:lnTo>
                    <a:pt x="156" y="173"/>
                  </a:lnTo>
                  <a:lnTo>
                    <a:pt x="163" y="155"/>
                  </a:lnTo>
                  <a:lnTo>
                    <a:pt x="165" y="134"/>
                  </a:lnTo>
                  <a:lnTo>
                    <a:pt x="163" y="134"/>
                  </a:lnTo>
                  <a:lnTo>
                    <a:pt x="157" y="134"/>
                  </a:lnTo>
                  <a:lnTo>
                    <a:pt x="149" y="135"/>
                  </a:lnTo>
                  <a:lnTo>
                    <a:pt x="140" y="137"/>
                  </a:lnTo>
                  <a:lnTo>
                    <a:pt x="129" y="142"/>
                  </a:lnTo>
                  <a:lnTo>
                    <a:pt x="118" y="150"/>
                  </a:lnTo>
                  <a:lnTo>
                    <a:pt x="107" y="162"/>
                  </a:lnTo>
                  <a:lnTo>
                    <a:pt x="99" y="178"/>
                  </a:lnTo>
                  <a:lnTo>
                    <a:pt x="93" y="201"/>
                  </a:lnTo>
                  <a:lnTo>
                    <a:pt x="93" y="83"/>
                  </a:lnTo>
                  <a:lnTo>
                    <a:pt x="95" y="83"/>
                  </a:lnTo>
                  <a:lnTo>
                    <a:pt x="101" y="83"/>
                  </a:lnTo>
                  <a:lnTo>
                    <a:pt x="110" y="81"/>
                  </a:lnTo>
                  <a:lnTo>
                    <a:pt x="122" y="77"/>
                  </a:lnTo>
                  <a:lnTo>
                    <a:pt x="134" y="73"/>
                  </a:lnTo>
                  <a:lnTo>
                    <a:pt x="147" y="65"/>
                  </a:lnTo>
                  <a:lnTo>
                    <a:pt x="157" y="54"/>
                  </a:lnTo>
                  <a:lnTo>
                    <a:pt x="167" y="41"/>
                  </a:lnTo>
                  <a:lnTo>
                    <a:pt x="174" y="23"/>
                  </a:lnTo>
                  <a:lnTo>
                    <a:pt x="175" y="0"/>
                  </a:lnTo>
                  <a:lnTo>
                    <a:pt x="174" y="0"/>
                  </a:lnTo>
                  <a:lnTo>
                    <a:pt x="167" y="0"/>
                  </a:lnTo>
                  <a:lnTo>
                    <a:pt x="157" y="2"/>
                  </a:lnTo>
                  <a:lnTo>
                    <a:pt x="145" y="4"/>
                  </a:lnTo>
                  <a:lnTo>
                    <a:pt x="133" y="10"/>
                  </a:lnTo>
                  <a:lnTo>
                    <a:pt x="120" y="19"/>
                  </a:lnTo>
                  <a:lnTo>
                    <a:pt x="107" y="33"/>
                  </a:lnTo>
                  <a:lnTo>
                    <a:pt x="97" y="52"/>
                  </a:lnTo>
                  <a:lnTo>
                    <a:pt x="87" y="77"/>
                  </a:lnTo>
                  <a:lnTo>
                    <a:pt x="87" y="75"/>
                  </a:lnTo>
                  <a:lnTo>
                    <a:pt x="85" y="68"/>
                  </a:lnTo>
                  <a:lnTo>
                    <a:pt x="80" y="58"/>
                  </a:lnTo>
                  <a:lnTo>
                    <a:pt x="75" y="46"/>
                  </a:lnTo>
                  <a:lnTo>
                    <a:pt x="66" y="33"/>
                  </a:lnTo>
                  <a:lnTo>
                    <a:pt x="55" y="21"/>
                  </a:lnTo>
                  <a:lnTo>
                    <a:pt x="40" y="10"/>
                  </a:lnTo>
                  <a:lnTo>
                    <a:pt x="22" y="3"/>
                  </a:lnTo>
                  <a:lnTo>
                    <a:pt x="0" y="0"/>
                  </a:lnTo>
                  <a:lnTo>
                    <a:pt x="1" y="3"/>
                  </a:lnTo>
                  <a:lnTo>
                    <a:pt x="1" y="10"/>
                  </a:lnTo>
                  <a:lnTo>
                    <a:pt x="4" y="18"/>
                  </a:lnTo>
                  <a:lnTo>
                    <a:pt x="6" y="30"/>
                  </a:lnTo>
                  <a:lnTo>
                    <a:pt x="12" y="42"/>
                  </a:lnTo>
                  <a:lnTo>
                    <a:pt x="20" y="54"/>
                  </a:lnTo>
                  <a:lnTo>
                    <a:pt x="31" y="65"/>
                  </a:lnTo>
                  <a:lnTo>
                    <a:pt x="44" y="75"/>
                  </a:lnTo>
                  <a:lnTo>
                    <a:pt x="62" y="81"/>
                  </a:lnTo>
                  <a:lnTo>
                    <a:pt x="82" y="83"/>
                  </a:lnTo>
                  <a:lnTo>
                    <a:pt x="82" y="238"/>
                  </a:lnTo>
                  <a:lnTo>
                    <a:pt x="82" y="235"/>
                  </a:lnTo>
                  <a:lnTo>
                    <a:pt x="80" y="228"/>
                  </a:lnTo>
                  <a:lnTo>
                    <a:pt x="78" y="217"/>
                  </a:lnTo>
                  <a:lnTo>
                    <a:pt x="72" y="207"/>
                  </a:lnTo>
                  <a:lnTo>
                    <a:pt x="66" y="196"/>
                  </a:lnTo>
                  <a:lnTo>
                    <a:pt x="55" y="185"/>
                  </a:lnTo>
                  <a:lnTo>
                    <a:pt x="40" y="178"/>
                  </a:lnTo>
                  <a:lnTo>
                    <a:pt x="21" y="176"/>
                  </a:lnTo>
                  <a:lnTo>
                    <a:pt x="21" y="178"/>
                  </a:lnTo>
                  <a:lnTo>
                    <a:pt x="22" y="185"/>
                  </a:lnTo>
                  <a:lnTo>
                    <a:pt x="24" y="195"/>
                  </a:lnTo>
                  <a:lnTo>
                    <a:pt x="28" y="205"/>
                  </a:lnTo>
                  <a:lnTo>
                    <a:pt x="33" y="217"/>
                  </a:lnTo>
                  <a:lnTo>
                    <a:pt x="41" y="230"/>
                  </a:lnTo>
                  <a:lnTo>
                    <a:pt x="52" y="239"/>
                  </a:lnTo>
                  <a:lnTo>
                    <a:pt x="66" y="246"/>
                  </a:lnTo>
                  <a:lnTo>
                    <a:pt x="82" y="247"/>
                  </a:lnTo>
                  <a:lnTo>
                    <a:pt x="82" y="402"/>
                  </a:lnTo>
                  <a:lnTo>
                    <a:pt x="93" y="402"/>
                  </a:lnTo>
                  <a:close/>
                </a:path>
              </a:pathLst>
            </a:custGeom>
            <a:solidFill>
              <a:srgbClr val="D7D7D7"/>
            </a:solidFill>
            <a:ln w="0">
              <a:solidFill>
                <a:srgbClr val="D7D7D7"/>
              </a:solidFill>
              <a:prstDash val="solid"/>
              <a:round/>
              <a:headEnd/>
              <a:tailEnd/>
            </a:ln>
          </p:spPr>
          <p:txBody>
            <a:bodyPr/>
            <a:lstStyle/>
            <a:p>
              <a:endParaRPr lang="en-US"/>
            </a:p>
          </p:txBody>
        </p:sp>
        <p:sp>
          <p:nvSpPr>
            <p:cNvPr id="1046" name="Freeform 22"/>
            <p:cNvSpPr>
              <a:spLocks/>
            </p:cNvSpPr>
            <p:nvPr/>
          </p:nvSpPr>
          <p:spPr bwMode="gray">
            <a:xfrm>
              <a:off x="2161" y="216"/>
              <a:ext cx="97" cy="373"/>
            </a:xfrm>
            <a:custGeom>
              <a:avLst/>
              <a:gdLst/>
              <a:ahLst/>
              <a:cxnLst>
                <a:cxn ang="0">
                  <a:pos x="52" y="237"/>
                </a:cxn>
                <a:cxn ang="0">
                  <a:pos x="59" y="237"/>
                </a:cxn>
                <a:cxn ang="0">
                  <a:pos x="74" y="232"/>
                </a:cxn>
                <a:cxn ang="0">
                  <a:pos x="90" y="218"/>
                </a:cxn>
                <a:cxn ang="0">
                  <a:pos x="97" y="193"/>
                </a:cxn>
                <a:cxn ang="0">
                  <a:pos x="89" y="193"/>
                </a:cxn>
                <a:cxn ang="0">
                  <a:pos x="71" y="197"/>
                </a:cxn>
                <a:cxn ang="0">
                  <a:pos x="56" y="215"/>
                </a:cxn>
                <a:cxn ang="0">
                  <a:pos x="52" y="147"/>
                </a:cxn>
                <a:cxn ang="0">
                  <a:pos x="59" y="147"/>
                </a:cxn>
                <a:cxn ang="0">
                  <a:pos x="74" y="141"/>
                </a:cxn>
                <a:cxn ang="0">
                  <a:pos x="90" y="128"/>
                </a:cxn>
                <a:cxn ang="0">
                  <a:pos x="97" y="102"/>
                </a:cxn>
                <a:cxn ang="0">
                  <a:pos x="89" y="102"/>
                </a:cxn>
                <a:cxn ang="0">
                  <a:pos x="71" y="109"/>
                </a:cxn>
                <a:cxn ang="0">
                  <a:pos x="56" y="126"/>
                </a:cxn>
                <a:cxn ang="0">
                  <a:pos x="52" y="46"/>
                </a:cxn>
                <a:cxn ang="0">
                  <a:pos x="51" y="37"/>
                </a:cxn>
                <a:cxn ang="0">
                  <a:pos x="45" y="23"/>
                </a:cxn>
                <a:cxn ang="0">
                  <a:pos x="32" y="6"/>
                </a:cxn>
                <a:cxn ang="0">
                  <a:pos x="6" y="0"/>
                </a:cxn>
                <a:cxn ang="0">
                  <a:pos x="8" y="9"/>
                </a:cxn>
                <a:cxn ang="0">
                  <a:pos x="16" y="27"/>
                </a:cxn>
                <a:cxn ang="0">
                  <a:pos x="33" y="43"/>
                </a:cxn>
                <a:cxn ang="0">
                  <a:pos x="45" y="113"/>
                </a:cxn>
                <a:cxn ang="0">
                  <a:pos x="45" y="106"/>
                </a:cxn>
                <a:cxn ang="0">
                  <a:pos x="40" y="90"/>
                </a:cxn>
                <a:cxn ang="0">
                  <a:pos x="27" y="75"/>
                </a:cxn>
                <a:cxn ang="0">
                  <a:pos x="1" y="67"/>
                </a:cxn>
                <a:cxn ang="0">
                  <a:pos x="0" y="75"/>
                </a:cxn>
                <a:cxn ang="0">
                  <a:pos x="2" y="91"/>
                </a:cxn>
                <a:cxn ang="0">
                  <a:pos x="14" y="109"/>
                </a:cxn>
                <a:cxn ang="0">
                  <a:pos x="45" y="118"/>
                </a:cxn>
                <a:cxn ang="0">
                  <a:pos x="45" y="207"/>
                </a:cxn>
                <a:cxn ang="0">
                  <a:pos x="43" y="195"/>
                </a:cxn>
                <a:cxn ang="0">
                  <a:pos x="33" y="182"/>
                </a:cxn>
                <a:cxn ang="0">
                  <a:pos x="12" y="175"/>
                </a:cxn>
                <a:cxn ang="0">
                  <a:pos x="10" y="182"/>
                </a:cxn>
                <a:cxn ang="0">
                  <a:pos x="13" y="197"/>
                </a:cxn>
                <a:cxn ang="0">
                  <a:pos x="29" y="211"/>
                </a:cxn>
                <a:cxn ang="0">
                  <a:pos x="45" y="373"/>
                </a:cxn>
              </a:cxnLst>
              <a:rect l="0" t="0" r="r" b="b"/>
              <a:pathLst>
                <a:path w="97" h="373">
                  <a:moveTo>
                    <a:pt x="52" y="373"/>
                  </a:moveTo>
                  <a:lnTo>
                    <a:pt x="52" y="237"/>
                  </a:lnTo>
                  <a:lnTo>
                    <a:pt x="54" y="237"/>
                  </a:lnTo>
                  <a:lnTo>
                    <a:pt x="59" y="237"/>
                  </a:lnTo>
                  <a:lnTo>
                    <a:pt x="66" y="236"/>
                  </a:lnTo>
                  <a:lnTo>
                    <a:pt x="74" y="232"/>
                  </a:lnTo>
                  <a:lnTo>
                    <a:pt x="82" y="226"/>
                  </a:lnTo>
                  <a:lnTo>
                    <a:pt x="90" y="218"/>
                  </a:lnTo>
                  <a:lnTo>
                    <a:pt x="95" y="207"/>
                  </a:lnTo>
                  <a:lnTo>
                    <a:pt x="97" y="193"/>
                  </a:lnTo>
                  <a:lnTo>
                    <a:pt x="94" y="193"/>
                  </a:lnTo>
                  <a:lnTo>
                    <a:pt x="89" y="193"/>
                  </a:lnTo>
                  <a:lnTo>
                    <a:pt x="81" y="194"/>
                  </a:lnTo>
                  <a:lnTo>
                    <a:pt x="71" y="197"/>
                  </a:lnTo>
                  <a:lnTo>
                    <a:pt x="63" y="205"/>
                  </a:lnTo>
                  <a:lnTo>
                    <a:pt x="56" y="215"/>
                  </a:lnTo>
                  <a:lnTo>
                    <a:pt x="52" y="232"/>
                  </a:lnTo>
                  <a:lnTo>
                    <a:pt x="52" y="147"/>
                  </a:lnTo>
                  <a:lnTo>
                    <a:pt x="54" y="147"/>
                  </a:lnTo>
                  <a:lnTo>
                    <a:pt x="59" y="147"/>
                  </a:lnTo>
                  <a:lnTo>
                    <a:pt x="66" y="144"/>
                  </a:lnTo>
                  <a:lnTo>
                    <a:pt x="74" y="141"/>
                  </a:lnTo>
                  <a:lnTo>
                    <a:pt x="82" y="136"/>
                  </a:lnTo>
                  <a:lnTo>
                    <a:pt x="90" y="128"/>
                  </a:lnTo>
                  <a:lnTo>
                    <a:pt x="95" y="117"/>
                  </a:lnTo>
                  <a:lnTo>
                    <a:pt x="97" y="102"/>
                  </a:lnTo>
                  <a:lnTo>
                    <a:pt x="94" y="102"/>
                  </a:lnTo>
                  <a:lnTo>
                    <a:pt x="89" y="102"/>
                  </a:lnTo>
                  <a:lnTo>
                    <a:pt x="81" y="105"/>
                  </a:lnTo>
                  <a:lnTo>
                    <a:pt x="71" y="109"/>
                  </a:lnTo>
                  <a:lnTo>
                    <a:pt x="63" y="116"/>
                  </a:lnTo>
                  <a:lnTo>
                    <a:pt x="56" y="126"/>
                  </a:lnTo>
                  <a:lnTo>
                    <a:pt x="52" y="141"/>
                  </a:lnTo>
                  <a:lnTo>
                    <a:pt x="52" y="46"/>
                  </a:lnTo>
                  <a:lnTo>
                    <a:pt x="51" y="43"/>
                  </a:lnTo>
                  <a:lnTo>
                    <a:pt x="51" y="37"/>
                  </a:lnTo>
                  <a:lnTo>
                    <a:pt x="49" y="31"/>
                  </a:lnTo>
                  <a:lnTo>
                    <a:pt x="45" y="23"/>
                  </a:lnTo>
                  <a:lnTo>
                    <a:pt x="40" y="15"/>
                  </a:lnTo>
                  <a:lnTo>
                    <a:pt x="32" y="6"/>
                  </a:lnTo>
                  <a:lnTo>
                    <a:pt x="21" y="2"/>
                  </a:lnTo>
                  <a:lnTo>
                    <a:pt x="6" y="0"/>
                  </a:lnTo>
                  <a:lnTo>
                    <a:pt x="6" y="2"/>
                  </a:lnTo>
                  <a:lnTo>
                    <a:pt x="8" y="9"/>
                  </a:lnTo>
                  <a:lnTo>
                    <a:pt x="12" y="17"/>
                  </a:lnTo>
                  <a:lnTo>
                    <a:pt x="16" y="27"/>
                  </a:lnTo>
                  <a:lnTo>
                    <a:pt x="23" y="36"/>
                  </a:lnTo>
                  <a:lnTo>
                    <a:pt x="33" y="43"/>
                  </a:lnTo>
                  <a:lnTo>
                    <a:pt x="45" y="46"/>
                  </a:lnTo>
                  <a:lnTo>
                    <a:pt x="45" y="113"/>
                  </a:lnTo>
                  <a:lnTo>
                    <a:pt x="45" y="112"/>
                  </a:lnTo>
                  <a:lnTo>
                    <a:pt x="45" y="106"/>
                  </a:lnTo>
                  <a:lnTo>
                    <a:pt x="44" y="98"/>
                  </a:lnTo>
                  <a:lnTo>
                    <a:pt x="40" y="90"/>
                  </a:lnTo>
                  <a:lnTo>
                    <a:pt x="35" y="82"/>
                  </a:lnTo>
                  <a:lnTo>
                    <a:pt x="27" y="75"/>
                  </a:lnTo>
                  <a:lnTo>
                    <a:pt x="16" y="70"/>
                  </a:lnTo>
                  <a:lnTo>
                    <a:pt x="1" y="67"/>
                  </a:lnTo>
                  <a:lnTo>
                    <a:pt x="0" y="70"/>
                  </a:lnTo>
                  <a:lnTo>
                    <a:pt x="0" y="75"/>
                  </a:lnTo>
                  <a:lnTo>
                    <a:pt x="0" y="82"/>
                  </a:lnTo>
                  <a:lnTo>
                    <a:pt x="2" y="91"/>
                  </a:lnTo>
                  <a:lnTo>
                    <a:pt x="6" y="100"/>
                  </a:lnTo>
                  <a:lnTo>
                    <a:pt x="14" y="109"/>
                  </a:lnTo>
                  <a:lnTo>
                    <a:pt x="28" y="114"/>
                  </a:lnTo>
                  <a:lnTo>
                    <a:pt x="45" y="118"/>
                  </a:lnTo>
                  <a:lnTo>
                    <a:pt x="45" y="209"/>
                  </a:lnTo>
                  <a:lnTo>
                    <a:pt x="45" y="207"/>
                  </a:lnTo>
                  <a:lnTo>
                    <a:pt x="45" y="202"/>
                  </a:lnTo>
                  <a:lnTo>
                    <a:pt x="43" y="195"/>
                  </a:lnTo>
                  <a:lnTo>
                    <a:pt x="40" y="188"/>
                  </a:lnTo>
                  <a:lnTo>
                    <a:pt x="33" y="182"/>
                  </a:lnTo>
                  <a:lnTo>
                    <a:pt x="24" y="178"/>
                  </a:lnTo>
                  <a:lnTo>
                    <a:pt x="12" y="175"/>
                  </a:lnTo>
                  <a:lnTo>
                    <a:pt x="12" y="178"/>
                  </a:lnTo>
                  <a:lnTo>
                    <a:pt x="10" y="182"/>
                  </a:lnTo>
                  <a:lnTo>
                    <a:pt x="10" y="188"/>
                  </a:lnTo>
                  <a:lnTo>
                    <a:pt x="13" y="197"/>
                  </a:lnTo>
                  <a:lnTo>
                    <a:pt x="20" y="205"/>
                  </a:lnTo>
                  <a:lnTo>
                    <a:pt x="29" y="211"/>
                  </a:lnTo>
                  <a:lnTo>
                    <a:pt x="45" y="215"/>
                  </a:lnTo>
                  <a:lnTo>
                    <a:pt x="45" y="373"/>
                  </a:lnTo>
                  <a:lnTo>
                    <a:pt x="52" y="373"/>
                  </a:lnTo>
                  <a:close/>
                </a:path>
              </a:pathLst>
            </a:custGeom>
            <a:solidFill>
              <a:srgbClr val="D7D7D7"/>
            </a:solidFill>
            <a:ln w="0">
              <a:solidFill>
                <a:srgbClr val="D7D7D7"/>
              </a:solidFill>
              <a:prstDash val="solid"/>
              <a:round/>
              <a:headEnd/>
              <a:tailEnd/>
            </a:ln>
          </p:spPr>
          <p:txBody>
            <a:bodyPr/>
            <a:lstStyle/>
            <a:p>
              <a:endParaRPr lang="en-US"/>
            </a:p>
          </p:txBody>
        </p:sp>
        <p:sp>
          <p:nvSpPr>
            <p:cNvPr id="1047" name="Freeform 23"/>
            <p:cNvSpPr>
              <a:spLocks/>
            </p:cNvSpPr>
            <p:nvPr/>
          </p:nvSpPr>
          <p:spPr bwMode="gray">
            <a:xfrm>
              <a:off x="2708" y="216"/>
              <a:ext cx="97" cy="373"/>
            </a:xfrm>
            <a:custGeom>
              <a:avLst/>
              <a:gdLst/>
              <a:ahLst/>
              <a:cxnLst>
                <a:cxn ang="0">
                  <a:pos x="51" y="237"/>
                </a:cxn>
                <a:cxn ang="0">
                  <a:pos x="60" y="237"/>
                </a:cxn>
                <a:cxn ang="0">
                  <a:pos x="74" y="232"/>
                </a:cxn>
                <a:cxn ang="0">
                  <a:pos x="91" y="218"/>
                </a:cxn>
                <a:cxn ang="0">
                  <a:pos x="97" y="193"/>
                </a:cxn>
                <a:cxn ang="0">
                  <a:pos x="89" y="193"/>
                </a:cxn>
                <a:cxn ang="0">
                  <a:pos x="72" y="197"/>
                </a:cxn>
                <a:cxn ang="0">
                  <a:pos x="55" y="215"/>
                </a:cxn>
                <a:cxn ang="0">
                  <a:pos x="51" y="147"/>
                </a:cxn>
                <a:cxn ang="0">
                  <a:pos x="60" y="147"/>
                </a:cxn>
                <a:cxn ang="0">
                  <a:pos x="74" y="141"/>
                </a:cxn>
                <a:cxn ang="0">
                  <a:pos x="91" y="128"/>
                </a:cxn>
                <a:cxn ang="0">
                  <a:pos x="97" y="102"/>
                </a:cxn>
                <a:cxn ang="0">
                  <a:pos x="89" y="102"/>
                </a:cxn>
                <a:cxn ang="0">
                  <a:pos x="72" y="109"/>
                </a:cxn>
                <a:cxn ang="0">
                  <a:pos x="55" y="126"/>
                </a:cxn>
                <a:cxn ang="0">
                  <a:pos x="51" y="46"/>
                </a:cxn>
                <a:cxn ang="0">
                  <a:pos x="51" y="37"/>
                </a:cxn>
                <a:cxn ang="0">
                  <a:pos x="46" y="23"/>
                </a:cxn>
                <a:cxn ang="0">
                  <a:pos x="33" y="6"/>
                </a:cxn>
                <a:cxn ang="0">
                  <a:pos x="7" y="0"/>
                </a:cxn>
                <a:cxn ang="0">
                  <a:pos x="8" y="9"/>
                </a:cxn>
                <a:cxn ang="0">
                  <a:pos x="16" y="27"/>
                </a:cxn>
                <a:cxn ang="0">
                  <a:pos x="34" y="43"/>
                </a:cxn>
                <a:cxn ang="0">
                  <a:pos x="46" y="113"/>
                </a:cxn>
                <a:cxn ang="0">
                  <a:pos x="46" y="106"/>
                </a:cxn>
                <a:cxn ang="0">
                  <a:pos x="41" y="90"/>
                </a:cxn>
                <a:cxn ang="0">
                  <a:pos x="27" y="75"/>
                </a:cxn>
                <a:cxn ang="0">
                  <a:pos x="0" y="67"/>
                </a:cxn>
                <a:cxn ang="0">
                  <a:pos x="0" y="75"/>
                </a:cxn>
                <a:cxn ang="0">
                  <a:pos x="3" y="91"/>
                </a:cxn>
                <a:cxn ang="0">
                  <a:pos x="15" y="109"/>
                </a:cxn>
                <a:cxn ang="0">
                  <a:pos x="46" y="118"/>
                </a:cxn>
                <a:cxn ang="0">
                  <a:pos x="46" y="207"/>
                </a:cxn>
                <a:cxn ang="0">
                  <a:pos x="43" y="195"/>
                </a:cxn>
                <a:cxn ang="0">
                  <a:pos x="34" y="182"/>
                </a:cxn>
                <a:cxn ang="0">
                  <a:pos x="12" y="175"/>
                </a:cxn>
                <a:cxn ang="0">
                  <a:pos x="11" y="182"/>
                </a:cxn>
                <a:cxn ang="0">
                  <a:pos x="14" y="197"/>
                </a:cxn>
                <a:cxn ang="0">
                  <a:pos x="30" y="211"/>
                </a:cxn>
                <a:cxn ang="0">
                  <a:pos x="46" y="373"/>
                </a:cxn>
              </a:cxnLst>
              <a:rect l="0" t="0" r="r" b="b"/>
              <a:pathLst>
                <a:path w="97" h="373">
                  <a:moveTo>
                    <a:pt x="51" y="373"/>
                  </a:moveTo>
                  <a:lnTo>
                    <a:pt x="51" y="237"/>
                  </a:lnTo>
                  <a:lnTo>
                    <a:pt x="54" y="237"/>
                  </a:lnTo>
                  <a:lnTo>
                    <a:pt x="60" y="237"/>
                  </a:lnTo>
                  <a:lnTo>
                    <a:pt x="66" y="236"/>
                  </a:lnTo>
                  <a:lnTo>
                    <a:pt x="74" y="232"/>
                  </a:lnTo>
                  <a:lnTo>
                    <a:pt x="82" y="226"/>
                  </a:lnTo>
                  <a:lnTo>
                    <a:pt x="91" y="218"/>
                  </a:lnTo>
                  <a:lnTo>
                    <a:pt x="95" y="207"/>
                  </a:lnTo>
                  <a:lnTo>
                    <a:pt x="97" y="193"/>
                  </a:lnTo>
                  <a:lnTo>
                    <a:pt x="95" y="193"/>
                  </a:lnTo>
                  <a:lnTo>
                    <a:pt x="89" y="193"/>
                  </a:lnTo>
                  <a:lnTo>
                    <a:pt x="81" y="194"/>
                  </a:lnTo>
                  <a:lnTo>
                    <a:pt x="72" y="197"/>
                  </a:lnTo>
                  <a:lnTo>
                    <a:pt x="64" y="205"/>
                  </a:lnTo>
                  <a:lnTo>
                    <a:pt x="55" y="215"/>
                  </a:lnTo>
                  <a:lnTo>
                    <a:pt x="51" y="232"/>
                  </a:lnTo>
                  <a:lnTo>
                    <a:pt x="51" y="147"/>
                  </a:lnTo>
                  <a:lnTo>
                    <a:pt x="54" y="147"/>
                  </a:lnTo>
                  <a:lnTo>
                    <a:pt x="60" y="147"/>
                  </a:lnTo>
                  <a:lnTo>
                    <a:pt x="66" y="144"/>
                  </a:lnTo>
                  <a:lnTo>
                    <a:pt x="74" y="141"/>
                  </a:lnTo>
                  <a:lnTo>
                    <a:pt x="82" y="136"/>
                  </a:lnTo>
                  <a:lnTo>
                    <a:pt x="91" y="128"/>
                  </a:lnTo>
                  <a:lnTo>
                    <a:pt x="95" y="117"/>
                  </a:lnTo>
                  <a:lnTo>
                    <a:pt x="97" y="102"/>
                  </a:lnTo>
                  <a:lnTo>
                    <a:pt x="95" y="102"/>
                  </a:lnTo>
                  <a:lnTo>
                    <a:pt x="89" y="102"/>
                  </a:lnTo>
                  <a:lnTo>
                    <a:pt x="81" y="105"/>
                  </a:lnTo>
                  <a:lnTo>
                    <a:pt x="72" y="109"/>
                  </a:lnTo>
                  <a:lnTo>
                    <a:pt x="64" y="116"/>
                  </a:lnTo>
                  <a:lnTo>
                    <a:pt x="55" y="126"/>
                  </a:lnTo>
                  <a:lnTo>
                    <a:pt x="51" y="141"/>
                  </a:lnTo>
                  <a:lnTo>
                    <a:pt x="51" y="46"/>
                  </a:lnTo>
                  <a:lnTo>
                    <a:pt x="51" y="43"/>
                  </a:lnTo>
                  <a:lnTo>
                    <a:pt x="51" y="37"/>
                  </a:lnTo>
                  <a:lnTo>
                    <a:pt x="49" y="31"/>
                  </a:lnTo>
                  <a:lnTo>
                    <a:pt x="46" y="23"/>
                  </a:lnTo>
                  <a:lnTo>
                    <a:pt x="41" y="15"/>
                  </a:lnTo>
                  <a:lnTo>
                    <a:pt x="33" y="6"/>
                  </a:lnTo>
                  <a:lnTo>
                    <a:pt x="22" y="2"/>
                  </a:lnTo>
                  <a:lnTo>
                    <a:pt x="7" y="0"/>
                  </a:lnTo>
                  <a:lnTo>
                    <a:pt x="7" y="2"/>
                  </a:lnTo>
                  <a:lnTo>
                    <a:pt x="8" y="9"/>
                  </a:lnTo>
                  <a:lnTo>
                    <a:pt x="11" y="17"/>
                  </a:lnTo>
                  <a:lnTo>
                    <a:pt x="16" y="27"/>
                  </a:lnTo>
                  <a:lnTo>
                    <a:pt x="23" y="36"/>
                  </a:lnTo>
                  <a:lnTo>
                    <a:pt x="34" y="43"/>
                  </a:lnTo>
                  <a:lnTo>
                    <a:pt x="46" y="46"/>
                  </a:lnTo>
                  <a:lnTo>
                    <a:pt x="46" y="113"/>
                  </a:lnTo>
                  <a:lnTo>
                    <a:pt x="46" y="112"/>
                  </a:lnTo>
                  <a:lnTo>
                    <a:pt x="46" y="106"/>
                  </a:lnTo>
                  <a:lnTo>
                    <a:pt x="43" y="98"/>
                  </a:lnTo>
                  <a:lnTo>
                    <a:pt x="41" y="90"/>
                  </a:lnTo>
                  <a:lnTo>
                    <a:pt x="35" y="82"/>
                  </a:lnTo>
                  <a:lnTo>
                    <a:pt x="27" y="75"/>
                  </a:lnTo>
                  <a:lnTo>
                    <a:pt x="16" y="70"/>
                  </a:lnTo>
                  <a:lnTo>
                    <a:pt x="0" y="67"/>
                  </a:lnTo>
                  <a:lnTo>
                    <a:pt x="0" y="70"/>
                  </a:lnTo>
                  <a:lnTo>
                    <a:pt x="0" y="75"/>
                  </a:lnTo>
                  <a:lnTo>
                    <a:pt x="0" y="82"/>
                  </a:lnTo>
                  <a:lnTo>
                    <a:pt x="3" y="91"/>
                  </a:lnTo>
                  <a:lnTo>
                    <a:pt x="7" y="100"/>
                  </a:lnTo>
                  <a:lnTo>
                    <a:pt x="15" y="109"/>
                  </a:lnTo>
                  <a:lnTo>
                    <a:pt x="28" y="114"/>
                  </a:lnTo>
                  <a:lnTo>
                    <a:pt x="46" y="118"/>
                  </a:lnTo>
                  <a:lnTo>
                    <a:pt x="46" y="209"/>
                  </a:lnTo>
                  <a:lnTo>
                    <a:pt x="46" y="207"/>
                  </a:lnTo>
                  <a:lnTo>
                    <a:pt x="45" y="202"/>
                  </a:lnTo>
                  <a:lnTo>
                    <a:pt x="43" y="195"/>
                  </a:lnTo>
                  <a:lnTo>
                    <a:pt x="39" y="188"/>
                  </a:lnTo>
                  <a:lnTo>
                    <a:pt x="34" y="182"/>
                  </a:lnTo>
                  <a:lnTo>
                    <a:pt x="24" y="178"/>
                  </a:lnTo>
                  <a:lnTo>
                    <a:pt x="12" y="175"/>
                  </a:lnTo>
                  <a:lnTo>
                    <a:pt x="12" y="178"/>
                  </a:lnTo>
                  <a:lnTo>
                    <a:pt x="11" y="182"/>
                  </a:lnTo>
                  <a:lnTo>
                    <a:pt x="11" y="188"/>
                  </a:lnTo>
                  <a:lnTo>
                    <a:pt x="14" y="197"/>
                  </a:lnTo>
                  <a:lnTo>
                    <a:pt x="19" y="205"/>
                  </a:lnTo>
                  <a:lnTo>
                    <a:pt x="30" y="211"/>
                  </a:lnTo>
                  <a:lnTo>
                    <a:pt x="46" y="215"/>
                  </a:lnTo>
                  <a:lnTo>
                    <a:pt x="46" y="373"/>
                  </a:lnTo>
                  <a:lnTo>
                    <a:pt x="51" y="373"/>
                  </a:lnTo>
                  <a:close/>
                </a:path>
              </a:pathLst>
            </a:custGeom>
            <a:solidFill>
              <a:srgbClr val="D7D7D7"/>
            </a:solidFill>
            <a:ln w="0">
              <a:solidFill>
                <a:srgbClr val="D7D7D7"/>
              </a:solidFill>
              <a:prstDash val="solid"/>
              <a:round/>
              <a:headEnd/>
              <a:tailEnd/>
            </a:ln>
          </p:spPr>
          <p:txBody>
            <a:bodyPr/>
            <a:lstStyle/>
            <a:p>
              <a:endParaRPr lang="en-US"/>
            </a:p>
          </p:txBody>
        </p:sp>
      </p:grpSp>
      <p:sp>
        <p:nvSpPr>
          <p:cNvPr id="1049" name="Freeform 25"/>
          <p:cNvSpPr>
            <a:spLocks/>
          </p:cNvSpPr>
          <p:nvPr/>
        </p:nvSpPr>
        <p:spPr bwMode="gray">
          <a:xfrm>
            <a:off x="95250" y="6446838"/>
            <a:ext cx="8970963" cy="314325"/>
          </a:xfrm>
          <a:custGeom>
            <a:avLst/>
            <a:gdLst/>
            <a:ahLst/>
            <a:cxnLst>
              <a:cxn ang="0">
                <a:pos x="4" y="198"/>
              </a:cxn>
              <a:cxn ang="0">
                <a:pos x="5651" y="198"/>
              </a:cxn>
              <a:cxn ang="0">
                <a:pos x="5646" y="94"/>
              </a:cxn>
              <a:cxn ang="0">
                <a:pos x="1491" y="94"/>
              </a:cxn>
              <a:cxn ang="0">
                <a:pos x="1343" y="2"/>
              </a:cxn>
              <a:cxn ang="0">
                <a:pos x="0" y="0"/>
              </a:cxn>
              <a:cxn ang="0">
                <a:pos x="4" y="198"/>
              </a:cxn>
            </a:cxnLst>
            <a:rect l="0" t="0" r="r" b="b"/>
            <a:pathLst>
              <a:path w="5651" h="198">
                <a:moveTo>
                  <a:pt x="4" y="198"/>
                </a:moveTo>
                <a:lnTo>
                  <a:pt x="5651" y="198"/>
                </a:lnTo>
                <a:lnTo>
                  <a:pt x="5646" y="94"/>
                </a:lnTo>
                <a:lnTo>
                  <a:pt x="1491" y="94"/>
                </a:lnTo>
                <a:lnTo>
                  <a:pt x="1343" y="2"/>
                </a:lnTo>
                <a:lnTo>
                  <a:pt x="0" y="0"/>
                </a:lnTo>
                <a:lnTo>
                  <a:pt x="4" y="198"/>
                </a:lnTo>
                <a:close/>
              </a:path>
            </a:pathLst>
          </a:custGeom>
          <a:solidFill>
            <a:schemeClr val="tx1"/>
          </a:solidFill>
          <a:ln w="9525">
            <a:noFill/>
            <a:round/>
            <a:headEnd/>
            <a:tailEnd/>
          </a:ln>
          <a:effectLst/>
        </p:spPr>
        <p:txBody>
          <a:bodyPr/>
          <a:lstStyle/>
          <a:p>
            <a:endParaRPr lang="en-US"/>
          </a:p>
        </p:txBody>
      </p:sp>
      <p:sp>
        <p:nvSpPr>
          <p:cNvPr id="1050" name="Freeform 26"/>
          <p:cNvSpPr>
            <a:spLocks/>
          </p:cNvSpPr>
          <p:nvPr/>
        </p:nvSpPr>
        <p:spPr bwMode="gray">
          <a:xfrm>
            <a:off x="95250" y="6491288"/>
            <a:ext cx="8975725" cy="279400"/>
          </a:xfrm>
          <a:custGeom>
            <a:avLst/>
            <a:gdLst/>
            <a:ahLst/>
            <a:cxnLst>
              <a:cxn ang="0">
                <a:pos x="0" y="176"/>
              </a:cxn>
              <a:cxn ang="0">
                <a:pos x="5650" y="169"/>
              </a:cxn>
              <a:cxn ang="0">
                <a:pos x="5646" y="95"/>
              </a:cxn>
              <a:cxn ang="0">
                <a:pos x="1478" y="95"/>
              </a:cxn>
              <a:cxn ang="0">
                <a:pos x="1317" y="3"/>
              </a:cxn>
              <a:cxn ang="0">
                <a:pos x="0" y="0"/>
              </a:cxn>
              <a:cxn ang="0">
                <a:pos x="0" y="176"/>
              </a:cxn>
            </a:cxnLst>
            <a:rect l="0" t="0" r="r" b="b"/>
            <a:pathLst>
              <a:path w="5650" h="176">
                <a:moveTo>
                  <a:pt x="0" y="176"/>
                </a:moveTo>
                <a:lnTo>
                  <a:pt x="5650" y="169"/>
                </a:lnTo>
                <a:lnTo>
                  <a:pt x="5646" y="95"/>
                </a:lnTo>
                <a:lnTo>
                  <a:pt x="1478" y="95"/>
                </a:lnTo>
                <a:lnTo>
                  <a:pt x="1317" y="3"/>
                </a:lnTo>
                <a:lnTo>
                  <a:pt x="0" y="0"/>
                </a:lnTo>
                <a:lnTo>
                  <a:pt x="0" y="176"/>
                </a:lnTo>
                <a:close/>
              </a:path>
            </a:pathLst>
          </a:custGeom>
          <a:solidFill>
            <a:schemeClr val="bg1"/>
          </a:solidFill>
          <a:ln w="9525">
            <a:noFill/>
            <a:round/>
            <a:headEnd/>
            <a:tailEnd/>
          </a:ln>
          <a:effectLst/>
        </p:spPr>
        <p:txBody>
          <a:bodyPr/>
          <a:lstStyle/>
          <a:p>
            <a:endParaRPr lang="en-US"/>
          </a:p>
        </p:txBody>
      </p:sp>
      <p:sp>
        <p:nvSpPr>
          <p:cNvPr id="1051" name="Freeform 27" descr="Dark upward diagonal"/>
          <p:cNvSpPr>
            <a:spLocks/>
          </p:cNvSpPr>
          <p:nvPr/>
        </p:nvSpPr>
        <p:spPr bwMode="gray">
          <a:xfrm>
            <a:off x="92075" y="98425"/>
            <a:ext cx="8956675" cy="179388"/>
          </a:xfrm>
          <a:custGeom>
            <a:avLst/>
            <a:gdLst/>
            <a:ahLst/>
            <a:cxnLst>
              <a:cxn ang="0">
                <a:pos x="0" y="0"/>
              </a:cxn>
              <a:cxn ang="0">
                <a:pos x="5582" y="0"/>
              </a:cxn>
              <a:cxn ang="0">
                <a:pos x="5639" y="45"/>
              </a:cxn>
              <a:cxn ang="0">
                <a:pos x="5636" y="113"/>
              </a:cxn>
              <a:cxn ang="0">
                <a:pos x="0" y="113"/>
              </a:cxn>
              <a:cxn ang="0">
                <a:pos x="0" y="0"/>
              </a:cxn>
            </a:cxnLst>
            <a:rect l="0" t="0" r="r" b="b"/>
            <a:pathLst>
              <a:path w="5639" h="113">
                <a:moveTo>
                  <a:pt x="0" y="0"/>
                </a:moveTo>
                <a:lnTo>
                  <a:pt x="5582" y="0"/>
                </a:lnTo>
                <a:cubicBezTo>
                  <a:pt x="5630" y="3"/>
                  <a:pt x="5639" y="45"/>
                  <a:pt x="5639" y="45"/>
                </a:cubicBezTo>
                <a:lnTo>
                  <a:pt x="5636" y="113"/>
                </a:lnTo>
                <a:lnTo>
                  <a:pt x="0" y="113"/>
                </a:lnTo>
                <a:lnTo>
                  <a:pt x="0" y="0"/>
                </a:lnTo>
                <a:close/>
              </a:path>
            </a:pathLst>
          </a:custGeom>
          <a:pattFill prst="dkUpDiag">
            <a:fgClr>
              <a:schemeClr val="accent1"/>
            </a:fgClr>
            <a:bgClr>
              <a:schemeClr val="bg1"/>
            </a:bgClr>
          </a:pattFill>
          <a:ln w="9525">
            <a:noFill/>
            <a:round/>
            <a:headEnd/>
            <a:tailEnd/>
          </a:ln>
          <a:effectLst/>
        </p:spPr>
        <p:txBody>
          <a:bodyPr/>
          <a:lstStyle/>
          <a:p>
            <a:endParaRPr lang="en-US"/>
          </a:p>
        </p:txBody>
      </p:sp>
      <p:sp>
        <p:nvSpPr>
          <p:cNvPr id="1052" name="Freeform 28"/>
          <p:cNvSpPr>
            <a:spLocks/>
          </p:cNvSpPr>
          <p:nvPr/>
        </p:nvSpPr>
        <p:spPr bwMode="gray">
          <a:xfrm>
            <a:off x="92075" y="307975"/>
            <a:ext cx="8955088" cy="938213"/>
          </a:xfrm>
          <a:custGeom>
            <a:avLst/>
            <a:gdLst/>
            <a:ahLst/>
            <a:cxnLst>
              <a:cxn ang="0">
                <a:pos x="5446" y="0"/>
              </a:cxn>
              <a:cxn ang="0">
                <a:pos x="0" y="0"/>
              </a:cxn>
              <a:cxn ang="0">
                <a:pos x="2" y="470"/>
              </a:cxn>
              <a:cxn ang="0">
                <a:pos x="4078" y="474"/>
              </a:cxn>
              <a:cxn ang="0">
                <a:pos x="4178" y="527"/>
              </a:cxn>
              <a:cxn ang="0">
                <a:pos x="5446" y="531"/>
              </a:cxn>
              <a:cxn ang="0">
                <a:pos x="5446" y="0"/>
              </a:cxn>
            </a:cxnLst>
            <a:rect l="0" t="0" r="r" b="b"/>
            <a:pathLst>
              <a:path w="5446" h="531">
                <a:moveTo>
                  <a:pt x="5446" y="0"/>
                </a:moveTo>
                <a:lnTo>
                  <a:pt x="0" y="0"/>
                </a:lnTo>
                <a:lnTo>
                  <a:pt x="2" y="470"/>
                </a:lnTo>
                <a:lnTo>
                  <a:pt x="4078" y="474"/>
                </a:lnTo>
                <a:lnTo>
                  <a:pt x="4178" y="527"/>
                </a:lnTo>
                <a:lnTo>
                  <a:pt x="5446" y="531"/>
                </a:lnTo>
                <a:lnTo>
                  <a:pt x="5446" y="0"/>
                </a:lnTo>
                <a:close/>
              </a:path>
            </a:pathLst>
          </a:custGeom>
          <a:solidFill>
            <a:schemeClr val="tx1"/>
          </a:solidFill>
          <a:ln w="9525">
            <a:noFill/>
            <a:round/>
            <a:headEnd/>
            <a:tailEnd/>
          </a:ln>
          <a:effectLst/>
        </p:spPr>
        <p:txBody>
          <a:bodyPr/>
          <a:lstStyle/>
          <a:p>
            <a:endParaRPr lang="en-US"/>
          </a:p>
        </p:txBody>
      </p:sp>
      <p:sp>
        <p:nvSpPr>
          <p:cNvPr id="1053" name="Freeform 29"/>
          <p:cNvSpPr>
            <a:spLocks/>
          </p:cNvSpPr>
          <p:nvPr/>
        </p:nvSpPr>
        <p:spPr bwMode="gray">
          <a:xfrm>
            <a:off x="92075" y="306388"/>
            <a:ext cx="8955088" cy="836612"/>
          </a:xfrm>
          <a:custGeom>
            <a:avLst/>
            <a:gdLst/>
            <a:ahLst/>
            <a:cxnLst>
              <a:cxn ang="0">
                <a:pos x="5446" y="0"/>
              </a:cxn>
              <a:cxn ang="0">
                <a:pos x="0" y="0"/>
              </a:cxn>
              <a:cxn ang="0">
                <a:pos x="2" y="470"/>
              </a:cxn>
              <a:cxn ang="0">
                <a:pos x="4078" y="474"/>
              </a:cxn>
              <a:cxn ang="0">
                <a:pos x="4178" y="527"/>
              </a:cxn>
              <a:cxn ang="0">
                <a:pos x="5446" y="531"/>
              </a:cxn>
              <a:cxn ang="0">
                <a:pos x="5446" y="0"/>
              </a:cxn>
            </a:cxnLst>
            <a:rect l="0" t="0" r="r" b="b"/>
            <a:pathLst>
              <a:path w="5446" h="531">
                <a:moveTo>
                  <a:pt x="5446" y="0"/>
                </a:moveTo>
                <a:lnTo>
                  <a:pt x="0" y="0"/>
                </a:lnTo>
                <a:lnTo>
                  <a:pt x="2" y="470"/>
                </a:lnTo>
                <a:lnTo>
                  <a:pt x="4078" y="474"/>
                </a:lnTo>
                <a:lnTo>
                  <a:pt x="4178" y="527"/>
                </a:lnTo>
                <a:lnTo>
                  <a:pt x="5446" y="531"/>
                </a:lnTo>
                <a:lnTo>
                  <a:pt x="5446" y="0"/>
                </a:lnTo>
                <a:close/>
              </a:path>
            </a:pathLst>
          </a:custGeom>
          <a:gradFill rotWithShape="0">
            <a:gsLst>
              <a:gs pos="0">
                <a:schemeClr val="bg1"/>
              </a:gs>
              <a:gs pos="100000">
                <a:schemeClr val="bg1">
                  <a:gamma/>
                  <a:tint val="66667"/>
                  <a:invGamma/>
                </a:schemeClr>
              </a:gs>
            </a:gsLst>
            <a:lin ang="0" scaled="1"/>
          </a:gradFill>
          <a:ln w="9525">
            <a:noFill/>
            <a:round/>
            <a:headEnd/>
            <a:tailEnd/>
          </a:ln>
          <a:effectLst/>
        </p:spPr>
        <p:txBody>
          <a:bodyPr/>
          <a:lstStyle/>
          <a:p>
            <a:endParaRPr lang="en-US"/>
          </a:p>
        </p:txBody>
      </p:sp>
      <p:sp>
        <p:nvSpPr>
          <p:cNvPr id="1056" name="Rectangle 32"/>
          <p:cNvSpPr>
            <a:spLocks noChangeArrowheads="1"/>
          </p:cNvSpPr>
          <p:nvPr/>
        </p:nvSpPr>
        <p:spPr bwMode="gray">
          <a:xfrm flipV="1">
            <a:off x="95250" y="6723063"/>
            <a:ext cx="8977313" cy="55562"/>
          </a:xfrm>
          <a:prstGeom prst="rect">
            <a:avLst/>
          </a:prstGeom>
          <a:solidFill>
            <a:schemeClr val="accent1"/>
          </a:solidFill>
          <a:ln w="9525">
            <a:noFill/>
            <a:miter lim="800000"/>
            <a:headEnd/>
            <a:tailEnd/>
          </a:ln>
          <a:effectLst/>
        </p:spPr>
        <p:txBody>
          <a:bodyPr wrap="none" anchor="ctr"/>
          <a:lstStyle/>
          <a:p>
            <a:endParaRPr lang="en-US"/>
          </a:p>
        </p:txBody>
      </p:sp>
      <p:sp>
        <p:nvSpPr>
          <p:cNvPr id="1059" name="Freeform 35"/>
          <p:cNvSpPr>
            <a:spLocks/>
          </p:cNvSpPr>
          <p:nvPr/>
        </p:nvSpPr>
        <p:spPr bwMode="gray">
          <a:xfrm>
            <a:off x="6896100" y="1047750"/>
            <a:ext cx="2155825" cy="52388"/>
          </a:xfrm>
          <a:custGeom>
            <a:avLst/>
            <a:gdLst/>
            <a:ahLst/>
            <a:cxnLst>
              <a:cxn ang="0">
                <a:pos x="0" y="2"/>
              </a:cxn>
              <a:cxn ang="0">
                <a:pos x="1358" y="0"/>
              </a:cxn>
              <a:cxn ang="0">
                <a:pos x="1356" y="32"/>
              </a:cxn>
              <a:cxn ang="0">
                <a:pos x="60" y="33"/>
              </a:cxn>
              <a:cxn ang="0">
                <a:pos x="0" y="2"/>
              </a:cxn>
            </a:cxnLst>
            <a:rect l="0" t="0" r="r" b="b"/>
            <a:pathLst>
              <a:path w="1358" h="33">
                <a:moveTo>
                  <a:pt x="0" y="2"/>
                </a:moveTo>
                <a:lnTo>
                  <a:pt x="1358" y="0"/>
                </a:lnTo>
                <a:lnTo>
                  <a:pt x="1356" y="32"/>
                </a:lnTo>
                <a:lnTo>
                  <a:pt x="60" y="33"/>
                </a:lnTo>
                <a:lnTo>
                  <a:pt x="0" y="2"/>
                </a:lnTo>
                <a:close/>
              </a:path>
            </a:pathLst>
          </a:custGeom>
          <a:solidFill>
            <a:srgbClr val="FFFFFF">
              <a:alpha val="30000"/>
            </a:srgbClr>
          </a:solidFill>
          <a:ln w="9525">
            <a:noFill/>
            <a:round/>
            <a:headEnd/>
            <a:tailEnd/>
          </a:ln>
          <a:effectLst/>
        </p:spPr>
        <p:txBody>
          <a:bodyPr/>
          <a:lstStyle/>
          <a:p>
            <a:endParaRPr lang="en-US"/>
          </a:p>
        </p:txBody>
      </p:sp>
      <p:sp>
        <p:nvSpPr>
          <p:cNvPr id="1026" name="Rectangle 2"/>
          <p:cNvSpPr>
            <a:spLocks noGrp="1" noChangeArrowheads="1"/>
          </p:cNvSpPr>
          <p:nvPr>
            <p:ph type="title"/>
          </p:nvPr>
        </p:nvSpPr>
        <p:spPr bwMode="gray">
          <a:xfrm>
            <a:off x="457200" y="238125"/>
            <a:ext cx="6477000" cy="8683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gray">
          <a:xfrm>
            <a:off x="457200" y="1438275"/>
            <a:ext cx="8229600" cy="47339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gray">
          <a:xfrm>
            <a:off x="3048000" y="6311900"/>
            <a:ext cx="1712913" cy="2905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solidFill>
                  <a:srgbClr val="000000"/>
                </a:solidFill>
              </a:defRPr>
            </a:lvl1pPr>
          </a:lstStyle>
          <a:p>
            <a:endParaRPr lang="en-US"/>
          </a:p>
        </p:txBody>
      </p:sp>
      <p:sp>
        <p:nvSpPr>
          <p:cNvPr id="1029" name="Rectangle 5"/>
          <p:cNvSpPr>
            <a:spLocks noGrp="1" noChangeArrowheads="1"/>
          </p:cNvSpPr>
          <p:nvPr>
            <p:ph type="ftr" sz="quarter" idx="3"/>
          </p:nvPr>
        </p:nvSpPr>
        <p:spPr bwMode="gray">
          <a:xfrm>
            <a:off x="4830763" y="6323013"/>
            <a:ext cx="2311400" cy="29051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solidFill>
                  <a:srgbClr val="000000"/>
                </a:solidFill>
              </a:defRPr>
            </a:lvl1pPr>
          </a:lstStyle>
          <a:p>
            <a:r>
              <a:rPr lang="en-US" smtClean="0"/>
              <a:t>GV: Trần Việt Khánh</a:t>
            </a:r>
            <a:endParaRPr lang="en-US"/>
          </a:p>
        </p:txBody>
      </p:sp>
      <p:sp>
        <p:nvSpPr>
          <p:cNvPr id="1030" name="Rectangle 6"/>
          <p:cNvSpPr>
            <a:spLocks noGrp="1" noChangeArrowheads="1"/>
          </p:cNvSpPr>
          <p:nvPr>
            <p:ph type="sldNum" sz="quarter" idx="4"/>
          </p:nvPr>
        </p:nvSpPr>
        <p:spPr bwMode="gray">
          <a:xfrm>
            <a:off x="7116763" y="6323013"/>
            <a:ext cx="1616075" cy="29051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solidFill>
                  <a:srgbClr val="000000"/>
                </a:solidFill>
              </a:defRPr>
            </a:lvl1pPr>
          </a:lstStyle>
          <a:p>
            <a:fld id="{F6D84CF6-9893-4FFA-9699-73DE5EFC2F69}" type="slidenum">
              <a:rPr lang="en-US"/>
              <a:pPr/>
              <a:t>‹#›</a:t>
            </a:fld>
            <a:endParaRPr lang="en-US"/>
          </a:p>
        </p:txBody>
      </p:sp>
      <p:sp>
        <p:nvSpPr>
          <p:cNvPr id="1054" name="Rectangle 30" descr="7"/>
          <p:cNvSpPr>
            <a:spLocks noChangeArrowheads="1"/>
          </p:cNvSpPr>
          <p:nvPr/>
        </p:nvSpPr>
        <p:spPr bwMode="gray">
          <a:xfrm>
            <a:off x="8245475" y="415925"/>
            <a:ext cx="534988" cy="546100"/>
          </a:xfrm>
          <a:prstGeom prst="rect">
            <a:avLst/>
          </a:prstGeom>
          <a:blipFill dpi="0" rotWithShape="1">
            <a:blip r:embed="rId17" cstate="print"/>
            <a:srcRect/>
            <a:stretch>
              <a:fillRect/>
            </a:stretch>
          </a:blipFill>
          <a:ln w="9525">
            <a:solidFill>
              <a:srgbClr val="FFFFFF"/>
            </a:solidFill>
            <a:miter lim="800000"/>
            <a:headEnd/>
            <a:tailEnd/>
          </a:ln>
          <a:effectLst/>
        </p:spPr>
        <p:txBody>
          <a:bodyPr wrap="none" anchor="ctr"/>
          <a:lstStyle/>
          <a:p>
            <a:endParaRPr lang="en-US"/>
          </a:p>
        </p:txBody>
      </p:sp>
      <p:sp>
        <p:nvSpPr>
          <p:cNvPr id="1055" name="Rectangle 31" descr="4"/>
          <p:cNvSpPr>
            <a:spLocks noChangeArrowheads="1"/>
          </p:cNvSpPr>
          <p:nvPr/>
        </p:nvSpPr>
        <p:spPr bwMode="gray">
          <a:xfrm>
            <a:off x="7620000" y="415925"/>
            <a:ext cx="534988" cy="546100"/>
          </a:xfrm>
          <a:prstGeom prst="rect">
            <a:avLst/>
          </a:prstGeom>
          <a:blipFill dpi="0" rotWithShape="1">
            <a:blip r:embed="rId18" cstate="print"/>
            <a:srcRect/>
            <a:stretch>
              <a:fillRect/>
            </a:stretch>
          </a:blipFill>
          <a:ln w="9525">
            <a:solidFill>
              <a:srgbClr val="FFFFFF"/>
            </a:solidFill>
            <a:miter lim="800000"/>
            <a:headEnd/>
            <a:tailEnd/>
          </a:ln>
          <a:effectLst/>
        </p:spPr>
        <p:txBody>
          <a:bodyPr wrap="none" anchor="ctr"/>
          <a:lstStyle/>
          <a:p>
            <a:endParaRPr lang="en-US"/>
          </a:p>
        </p:txBody>
      </p:sp>
      <p:sp>
        <p:nvSpPr>
          <p:cNvPr id="1060" name="Rectangle 36"/>
          <p:cNvSpPr>
            <a:spLocks noChangeArrowheads="1"/>
          </p:cNvSpPr>
          <p:nvPr/>
        </p:nvSpPr>
        <p:spPr bwMode="gray">
          <a:xfrm>
            <a:off x="7000875" y="415925"/>
            <a:ext cx="534988" cy="546100"/>
          </a:xfrm>
          <a:prstGeom prst="rect">
            <a:avLst/>
          </a:prstGeom>
          <a:solidFill>
            <a:srgbClr val="FFFFFF">
              <a:alpha val="30000"/>
            </a:srgbClr>
          </a:solidFill>
          <a:ln w="9525">
            <a:solidFill>
              <a:srgbClr val="FFFFFF"/>
            </a:solidFill>
            <a:miter lim="800000"/>
            <a:headEnd/>
            <a:tailEnd/>
          </a:ln>
          <a:effectLst/>
        </p:spPr>
        <p:txBody>
          <a:bodyPr wrap="none" anchor="ctr"/>
          <a:lstStyle/>
          <a:p>
            <a:endParaRPr lang="en-US"/>
          </a:p>
        </p:txBody>
      </p:sp>
      <p:sp>
        <p:nvSpPr>
          <p:cNvPr id="35" name="TextBox 34"/>
          <p:cNvSpPr txBox="1"/>
          <p:nvPr userDrawn="1"/>
        </p:nvSpPr>
        <p:spPr>
          <a:xfrm>
            <a:off x="68267" y="6477000"/>
            <a:ext cx="1473480" cy="230832"/>
          </a:xfrm>
          <a:prstGeom prst="rect">
            <a:avLst/>
          </a:prstGeom>
          <a:noFill/>
        </p:spPr>
        <p:txBody>
          <a:bodyPr wrap="none" rtlCol="0">
            <a:spAutoFit/>
          </a:bodyPr>
          <a:lstStyle/>
          <a:p>
            <a:r>
              <a:rPr lang="en-US" sz="900" kern="1200" smtClean="0">
                <a:solidFill>
                  <a:schemeClr val="tx1"/>
                </a:solidFill>
                <a:latin typeface="Arial" charset="0"/>
                <a:ea typeface="+mn-ea"/>
                <a:cs typeface="+mn-cs"/>
              </a:rPr>
              <a:t>Lập</a:t>
            </a:r>
            <a:r>
              <a:rPr lang="en-US" sz="900" kern="1200" baseline="0" smtClean="0">
                <a:solidFill>
                  <a:schemeClr val="tx1"/>
                </a:solidFill>
                <a:latin typeface="Arial" charset="0"/>
                <a:ea typeface="+mn-ea"/>
                <a:cs typeface="+mn-cs"/>
              </a:rPr>
              <a:t> trình hệ thống nhúng</a:t>
            </a:r>
            <a:endParaRPr lang="en-US" sz="900" kern="1200">
              <a:solidFill>
                <a:schemeClr val="tx1"/>
              </a:solidFill>
              <a:latin typeface="Arial" charset="0"/>
              <a:ea typeface="+mn-ea"/>
              <a:cs typeface="+mn-cs"/>
            </a:endParaRPr>
          </a:p>
        </p:txBody>
      </p:sp>
    </p:spTree>
  </p:cSld>
  <p:clrMap bg1="dk2" tx1="lt1" bg2="dk1"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500" fill="hold"/>
                                        <p:tgtEl>
                                          <p:spTgt spid="1026"/>
                                        </p:tgtEl>
                                        <p:attrNameLst>
                                          <p:attrName>ppt_x</p:attrName>
                                        </p:attrNameLst>
                                      </p:cBhvr>
                                      <p:tavLst>
                                        <p:tav tm="0">
                                          <p:val>
                                            <p:strVal val="#ppt_x-.2"/>
                                          </p:val>
                                        </p:tav>
                                        <p:tav tm="100000">
                                          <p:val>
                                            <p:strVal val="#ppt_x"/>
                                          </p:val>
                                        </p:tav>
                                      </p:tavLst>
                                    </p:anim>
                                    <p:anim calcmode="lin" valueType="num">
                                      <p:cBhvr>
                                        <p:cTn id="8" dur="500" fill="hold"/>
                                        <p:tgtEl>
                                          <p:spTgt spid="1026"/>
                                        </p:tgtEl>
                                        <p:attrNameLst>
                                          <p:attrName>ppt_y</p:attrName>
                                        </p:attrNameLst>
                                      </p:cBhvr>
                                      <p:tavLst>
                                        <p:tav tm="0">
                                          <p:val>
                                            <p:strVal val="#ppt_y"/>
                                          </p:val>
                                        </p:tav>
                                        <p:tav tm="100000">
                                          <p:val>
                                            <p:strVal val="#ppt_y"/>
                                          </p:val>
                                        </p:tav>
                                      </p:tavLst>
                                    </p:anim>
                                    <p:animEffect transition="in" filter="wipe(right)" prLst="gradientSize: 0.1">
                                      <p:cBhvr>
                                        <p:cTn id="9" dur="500"/>
                                        <p:tgtEl>
                                          <p:spTgt spid="1026"/>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055"/>
                                        </p:tgtEl>
                                        <p:attrNameLst>
                                          <p:attrName>style.visibility</p:attrName>
                                        </p:attrNameLst>
                                      </p:cBhvr>
                                      <p:to>
                                        <p:strVal val="visible"/>
                                      </p:to>
                                    </p:set>
                                    <p:animEffect transition="in" filter="fade">
                                      <p:cBhvr>
                                        <p:cTn id="13" dur="1000"/>
                                        <p:tgtEl>
                                          <p:spTgt spid="1055"/>
                                        </p:tgtEl>
                                      </p:cBhvr>
                                    </p:animEffect>
                                  </p:childTnLst>
                                </p:cTn>
                              </p:par>
                            </p:childTnLst>
                          </p:cTn>
                        </p:par>
                        <p:par>
                          <p:cTn id="14" fill="hold">
                            <p:stCondLst>
                              <p:cond delay="1500"/>
                            </p:stCondLst>
                            <p:childTnLst>
                              <p:par>
                                <p:cTn id="15" presetID="10" presetClass="entr" presetSubtype="0" fill="hold" grpId="0" nodeType="afterEffect">
                                  <p:stCondLst>
                                    <p:cond delay="0"/>
                                  </p:stCondLst>
                                  <p:childTnLst>
                                    <p:set>
                                      <p:cBhvr>
                                        <p:cTn id="16" dur="1" fill="hold">
                                          <p:stCondLst>
                                            <p:cond delay="0"/>
                                          </p:stCondLst>
                                        </p:cTn>
                                        <p:tgtEl>
                                          <p:spTgt spid="1060"/>
                                        </p:tgtEl>
                                        <p:attrNameLst>
                                          <p:attrName>style.visibility</p:attrName>
                                        </p:attrNameLst>
                                      </p:cBhvr>
                                      <p:to>
                                        <p:strVal val="visible"/>
                                      </p:to>
                                    </p:set>
                                    <p:animEffect transition="in" filter="fade">
                                      <p:cBhvr>
                                        <p:cTn id="17" dur="1000"/>
                                        <p:tgtEl>
                                          <p:spTgt spid="1060"/>
                                        </p:tgtEl>
                                      </p:cBhvr>
                                    </p:animEffect>
                                  </p:childTnLst>
                                </p:cTn>
                              </p:par>
                            </p:childTnLst>
                          </p:cTn>
                        </p:par>
                        <p:par>
                          <p:cTn id="18" fill="hold">
                            <p:stCondLst>
                              <p:cond delay="2500"/>
                            </p:stCondLst>
                            <p:childTnLst>
                              <p:par>
                                <p:cTn id="19" presetID="10" presetClass="entr" presetSubtype="0" fill="hold" grpId="0" nodeType="afterEffect">
                                  <p:stCondLst>
                                    <p:cond delay="0"/>
                                  </p:stCondLst>
                                  <p:childTnLst>
                                    <p:set>
                                      <p:cBhvr>
                                        <p:cTn id="20" dur="1" fill="hold">
                                          <p:stCondLst>
                                            <p:cond delay="0"/>
                                          </p:stCondLst>
                                        </p:cTn>
                                        <p:tgtEl>
                                          <p:spTgt spid="1054"/>
                                        </p:tgtEl>
                                        <p:attrNameLst>
                                          <p:attrName>style.visibility</p:attrName>
                                        </p:attrNameLst>
                                      </p:cBhvr>
                                      <p:to>
                                        <p:strVal val="visible"/>
                                      </p:to>
                                    </p:set>
                                    <p:animEffect transition="in" filter="fade">
                                      <p:cBhvr>
                                        <p:cTn id="21" dur="1000"/>
                                        <p:tgtEl>
                                          <p:spTgt spid="1054"/>
                                        </p:tgtEl>
                                      </p:cBhvr>
                                    </p:animEffect>
                                  </p:childTnLst>
                                </p:cTn>
                              </p:par>
                            </p:childTnLst>
                          </p:cTn>
                        </p:par>
                        <p:par>
                          <p:cTn id="22" fill="hold">
                            <p:stCondLst>
                              <p:cond delay="3500"/>
                            </p:stCondLst>
                            <p:childTnLst>
                              <p:par>
                                <p:cTn id="23" presetID="22" presetClass="entr" presetSubtype="4" fill="hold" nodeType="afterEffect">
                                  <p:stCondLst>
                                    <p:cond delay="0"/>
                                  </p:stCondLst>
                                  <p:childTnLst>
                                    <p:set>
                                      <p:cBhvr>
                                        <p:cTn id="24" dur="1" fill="hold">
                                          <p:stCondLst>
                                            <p:cond delay="0"/>
                                          </p:stCondLst>
                                        </p:cTn>
                                        <p:tgtEl>
                                          <p:spTgt spid="1031"/>
                                        </p:tgtEl>
                                        <p:attrNameLst>
                                          <p:attrName>style.visibility</p:attrName>
                                        </p:attrNameLst>
                                      </p:cBhvr>
                                      <p:to>
                                        <p:strVal val="visible"/>
                                      </p:to>
                                    </p:set>
                                    <p:animEffect transition="in" filter="wipe(down)">
                                      <p:cBhvr>
                                        <p:cTn id="25" dur="500"/>
                                        <p:tgtEl>
                                          <p:spTgt spid="10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54" grpId="0" animBg="1"/>
      <p:bldP spid="1055" grpId="0" animBg="1"/>
      <p:bldP spid="1060" grpId="0" animBg="1"/>
    </p:bldLst>
  </p:timing>
  <p:hf hdr="0" dt="0"/>
  <p:txStyles>
    <p:titleStyle>
      <a:lvl1pPr algn="l" rtl="0" eaLnBrk="1" fontAlgn="base" hangingPunct="1">
        <a:spcBef>
          <a:spcPct val="0"/>
        </a:spcBef>
        <a:spcAft>
          <a:spcPct val="0"/>
        </a:spcAft>
        <a:defRPr sz="4400" b="1">
          <a:solidFill>
            <a:srgbClr val="FFFFFF"/>
          </a:solidFill>
          <a:latin typeface="+mj-lt"/>
          <a:ea typeface="+mj-ea"/>
          <a:cs typeface="+mj-cs"/>
        </a:defRPr>
      </a:lvl1pPr>
      <a:lvl2pPr algn="l" rtl="0" eaLnBrk="1" fontAlgn="base" hangingPunct="1">
        <a:spcBef>
          <a:spcPct val="0"/>
        </a:spcBef>
        <a:spcAft>
          <a:spcPct val="0"/>
        </a:spcAft>
        <a:defRPr sz="4400" b="1">
          <a:solidFill>
            <a:srgbClr val="FFFFFF"/>
          </a:solidFill>
          <a:latin typeface="Arial" charset="0"/>
        </a:defRPr>
      </a:lvl2pPr>
      <a:lvl3pPr algn="l" rtl="0" eaLnBrk="1" fontAlgn="base" hangingPunct="1">
        <a:spcBef>
          <a:spcPct val="0"/>
        </a:spcBef>
        <a:spcAft>
          <a:spcPct val="0"/>
        </a:spcAft>
        <a:defRPr sz="4400" b="1">
          <a:solidFill>
            <a:srgbClr val="FFFFFF"/>
          </a:solidFill>
          <a:latin typeface="Arial" charset="0"/>
        </a:defRPr>
      </a:lvl3pPr>
      <a:lvl4pPr algn="l" rtl="0" eaLnBrk="1" fontAlgn="base" hangingPunct="1">
        <a:spcBef>
          <a:spcPct val="0"/>
        </a:spcBef>
        <a:spcAft>
          <a:spcPct val="0"/>
        </a:spcAft>
        <a:defRPr sz="4400" b="1">
          <a:solidFill>
            <a:srgbClr val="FFFFFF"/>
          </a:solidFill>
          <a:latin typeface="Arial" charset="0"/>
        </a:defRPr>
      </a:lvl4pPr>
      <a:lvl5pPr algn="l" rtl="0" eaLnBrk="1" fontAlgn="base" hangingPunct="1">
        <a:spcBef>
          <a:spcPct val="0"/>
        </a:spcBef>
        <a:spcAft>
          <a:spcPct val="0"/>
        </a:spcAft>
        <a:defRPr sz="4400" b="1">
          <a:solidFill>
            <a:srgbClr val="FFFFFF"/>
          </a:solidFill>
          <a:latin typeface="Arial" charset="0"/>
        </a:defRPr>
      </a:lvl5pPr>
      <a:lvl6pPr marL="457200" algn="l" rtl="0" eaLnBrk="1" fontAlgn="base" hangingPunct="1">
        <a:spcBef>
          <a:spcPct val="0"/>
        </a:spcBef>
        <a:spcAft>
          <a:spcPct val="0"/>
        </a:spcAft>
        <a:defRPr sz="4400" b="1">
          <a:solidFill>
            <a:srgbClr val="FFFFFF"/>
          </a:solidFill>
          <a:latin typeface="Arial" charset="0"/>
        </a:defRPr>
      </a:lvl6pPr>
      <a:lvl7pPr marL="914400" algn="l" rtl="0" eaLnBrk="1" fontAlgn="base" hangingPunct="1">
        <a:spcBef>
          <a:spcPct val="0"/>
        </a:spcBef>
        <a:spcAft>
          <a:spcPct val="0"/>
        </a:spcAft>
        <a:defRPr sz="4400" b="1">
          <a:solidFill>
            <a:srgbClr val="FFFFFF"/>
          </a:solidFill>
          <a:latin typeface="Arial" charset="0"/>
        </a:defRPr>
      </a:lvl7pPr>
      <a:lvl8pPr marL="1371600" algn="l" rtl="0" eaLnBrk="1" fontAlgn="base" hangingPunct="1">
        <a:spcBef>
          <a:spcPct val="0"/>
        </a:spcBef>
        <a:spcAft>
          <a:spcPct val="0"/>
        </a:spcAft>
        <a:defRPr sz="4400" b="1">
          <a:solidFill>
            <a:srgbClr val="FFFFFF"/>
          </a:solidFill>
          <a:latin typeface="Arial" charset="0"/>
        </a:defRPr>
      </a:lvl8pPr>
      <a:lvl9pPr marL="1828800" algn="l" rtl="0" eaLnBrk="1" fontAlgn="base" hangingPunct="1">
        <a:spcBef>
          <a:spcPct val="0"/>
        </a:spcBef>
        <a:spcAft>
          <a:spcPct val="0"/>
        </a:spcAft>
        <a:defRPr sz="4400" b="1">
          <a:solidFill>
            <a:srgbClr val="FFFFFF"/>
          </a:solidFill>
          <a:latin typeface="Arial" charset="0"/>
        </a:defRPr>
      </a:lvl9pPr>
    </p:titleStyle>
    <p:bodyStyle>
      <a:lvl1pPr marL="342900" indent="-342900" algn="l" rtl="0" eaLnBrk="1" fontAlgn="base" hangingPunct="1">
        <a:spcBef>
          <a:spcPct val="20000"/>
        </a:spcBef>
        <a:spcAft>
          <a:spcPct val="0"/>
        </a:spcAft>
        <a:buChar char="•"/>
        <a:defRPr sz="3200">
          <a:solidFill>
            <a:srgbClr val="000000"/>
          </a:solidFill>
          <a:latin typeface="+mn-lt"/>
          <a:ea typeface="+mn-ea"/>
          <a:cs typeface="+mn-cs"/>
        </a:defRPr>
      </a:lvl1pPr>
      <a:lvl2pPr marL="742950" indent="-285750" algn="l" rtl="0" eaLnBrk="1" fontAlgn="base" hangingPunct="1">
        <a:spcBef>
          <a:spcPct val="20000"/>
        </a:spcBef>
        <a:spcAft>
          <a:spcPct val="0"/>
        </a:spcAft>
        <a:buChar char="–"/>
        <a:defRPr sz="2800">
          <a:solidFill>
            <a:srgbClr val="000000"/>
          </a:solidFill>
          <a:latin typeface="+mn-lt"/>
        </a:defRPr>
      </a:lvl2pPr>
      <a:lvl3pPr marL="1143000" indent="-228600" algn="l" rtl="0" eaLnBrk="1" fontAlgn="base" hangingPunct="1">
        <a:spcBef>
          <a:spcPct val="20000"/>
        </a:spcBef>
        <a:spcAft>
          <a:spcPct val="0"/>
        </a:spcAft>
        <a:buChar char="•"/>
        <a:defRPr sz="2400">
          <a:solidFill>
            <a:srgbClr val="000000"/>
          </a:solidFill>
          <a:latin typeface="+mn-lt"/>
        </a:defRPr>
      </a:lvl3pPr>
      <a:lvl4pPr marL="1600200" indent="-228600" algn="l" rtl="0" eaLnBrk="1" fontAlgn="base" hangingPunct="1">
        <a:spcBef>
          <a:spcPct val="20000"/>
        </a:spcBef>
        <a:spcAft>
          <a:spcPct val="0"/>
        </a:spcAft>
        <a:buChar char="–"/>
        <a:defRPr sz="2000">
          <a:solidFill>
            <a:srgbClr val="000000"/>
          </a:solidFill>
          <a:latin typeface="+mn-lt"/>
        </a:defRPr>
      </a:lvl4pPr>
      <a:lvl5pPr marL="2057400" indent="-228600" algn="l" rtl="0" eaLnBrk="1" fontAlgn="base" hangingPunct="1">
        <a:spcBef>
          <a:spcPct val="20000"/>
        </a:spcBef>
        <a:spcAft>
          <a:spcPct val="0"/>
        </a:spcAft>
        <a:buChar char="»"/>
        <a:defRPr sz="2000">
          <a:solidFill>
            <a:srgbClr val="000000"/>
          </a:solidFill>
          <a:latin typeface="+mn-lt"/>
        </a:defRPr>
      </a:lvl5pPr>
      <a:lvl6pPr marL="2514600" indent="-228600" algn="l" rtl="0" eaLnBrk="1" fontAlgn="base" hangingPunct="1">
        <a:spcBef>
          <a:spcPct val="20000"/>
        </a:spcBef>
        <a:spcAft>
          <a:spcPct val="0"/>
        </a:spcAft>
        <a:buChar char="»"/>
        <a:defRPr sz="2000">
          <a:solidFill>
            <a:srgbClr val="000000"/>
          </a:solidFill>
          <a:latin typeface="+mn-lt"/>
        </a:defRPr>
      </a:lvl6pPr>
      <a:lvl7pPr marL="2971800" indent="-228600" algn="l" rtl="0" eaLnBrk="1" fontAlgn="base" hangingPunct="1">
        <a:spcBef>
          <a:spcPct val="20000"/>
        </a:spcBef>
        <a:spcAft>
          <a:spcPct val="0"/>
        </a:spcAft>
        <a:buChar char="»"/>
        <a:defRPr sz="2000">
          <a:solidFill>
            <a:srgbClr val="000000"/>
          </a:solidFill>
          <a:latin typeface="+mn-lt"/>
        </a:defRPr>
      </a:lvl7pPr>
      <a:lvl8pPr marL="3429000" indent="-228600" algn="l" rtl="0" eaLnBrk="1" fontAlgn="base" hangingPunct="1">
        <a:spcBef>
          <a:spcPct val="20000"/>
        </a:spcBef>
        <a:spcAft>
          <a:spcPct val="0"/>
        </a:spcAft>
        <a:buChar char="»"/>
        <a:defRPr sz="2000">
          <a:solidFill>
            <a:srgbClr val="000000"/>
          </a:solidFill>
          <a:latin typeface="+mn-lt"/>
        </a:defRPr>
      </a:lvl8pPr>
      <a:lvl9pPr marL="3886200" indent="-228600" algn="l" rtl="0" eaLnBrk="1" fontAlgn="base" hangingPunct="1">
        <a:spcBef>
          <a:spcPct val="20000"/>
        </a:spcBef>
        <a:spcAft>
          <a:spcPct val="0"/>
        </a:spcAft>
        <a:buChar char="»"/>
        <a:defRPr sz="2000">
          <a:solidFill>
            <a:srgbClr val="000000"/>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2.jpeg"/><Relationship Id="rId7" Type="http://schemas.openxmlformats.org/officeDocument/2006/relationships/image" Target="../media/image16.jpeg"/><Relationship Id="rId2" Type="http://schemas.openxmlformats.org/officeDocument/2006/relationships/image" Target="../media/image11.jpeg"/><Relationship Id="rId1" Type="http://schemas.openxmlformats.org/officeDocument/2006/relationships/slideLayout" Target="../slideLayouts/slideLayout12.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 Id="rId9" Type="http://schemas.openxmlformats.org/officeDocument/2006/relationships/image" Target="../media/image18.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hyperlink" Target="HuongDanCaiDatProtues.avi" TargetMode="External"/><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hyperlink" Target="HuongDanCaiDatKeilC.avi"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p:txBody>
          <a:bodyPr/>
          <a:lstStyle/>
          <a:p>
            <a:endParaRPr lang="en-US"/>
          </a:p>
        </p:txBody>
      </p:sp>
      <p:sp>
        <p:nvSpPr>
          <p:cNvPr id="3" name="Footer Placeholder 2"/>
          <p:cNvSpPr>
            <a:spLocks noGrp="1"/>
          </p:cNvSpPr>
          <p:nvPr>
            <p:ph type="ftr" sz="quarter" idx="3"/>
          </p:nvPr>
        </p:nvSpPr>
        <p:spPr/>
        <p:txBody>
          <a:bodyPr/>
          <a:lstStyle/>
          <a:p>
            <a:r>
              <a:rPr lang="en-US" sz="1600" b="1" smtClean="0">
                <a:solidFill>
                  <a:srgbClr val="FF0000"/>
                </a:solidFill>
              </a:rPr>
              <a:t>GV: Trần Việt Khánh</a:t>
            </a:r>
            <a:endParaRPr lang="en-US" sz="1600" b="1">
              <a:solidFill>
                <a:srgbClr val="FF0000"/>
              </a:solidFill>
            </a:endParaRPr>
          </a:p>
        </p:txBody>
      </p:sp>
      <p:sp>
        <p:nvSpPr>
          <p:cNvPr id="4" name="Slide Number Placeholder 3"/>
          <p:cNvSpPr>
            <a:spLocks noGrp="1"/>
          </p:cNvSpPr>
          <p:nvPr>
            <p:ph type="sldNum" sz="quarter" idx="4"/>
          </p:nvPr>
        </p:nvSpPr>
        <p:spPr/>
        <p:txBody>
          <a:bodyPr/>
          <a:lstStyle/>
          <a:p>
            <a:fld id="{0A099D71-8491-4B33-93F4-50FBDB349578}" type="slidenum">
              <a:rPr lang="en-US" smtClean="0"/>
              <a:pPr/>
              <a:t>1</a:t>
            </a:fld>
            <a:endParaRPr lang="en-US"/>
          </a:p>
        </p:txBody>
      </p:sp>
      <p:sp>
        <p:nvSpPr>
          <p:cNvPr id="6" name="Title 5"/>
          <p:cNvSpPr>
            <a:spLocks noGrp="1"/>
          </p:cNvSpPr>
          <p:nvPr>
            <p:ph type="ctrTitle"/>
          </p:nvPr>
        </p:nvSpPr>
        <p:spPr>
          <a:xfrm>
            <a:off x="352145" y="2057400"/>
            <a:ext cx="8574368" cy="1470025"/>
          </a:xfrm>
        </p:spPr>
        <p:txBody>
          <a:bodyPr/>
          <a:lstStyle/>
          <a:p>
            <a:pPr algn="l"/>
            <a:r>
              <a:rPr lang="en-US" sz="3200" smtClean="0"/>
              <a:t>Trường Cao Đẳng Lý Tự Trọng TP.HCM</a:t>
            </a:r>
            <a:br>
              <a:rPr lang="en-US" sz="3200" smtClean="0"/>
            </a:br>
            <a:r>
              <a:rPr lang="en-US" sz="3200" smtClean="0"/>
              <a:t>Giảng viên : Trần Việt Khánh</a:t>
            </a:r>
            <a:endParaRPr lang="en-US" sz="320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76200" y="238125"/>
            <a:ext cx="6934200" cy="868363"/>
          </a:xfrm>
        </p:spPr>
        <p:txBody>
          <a:bodyPr/>
          <a:lstStyle/>
          <a:p>
            <a:r>
              <a:rPr lang="en-US" sz="2400" smtClean="0"/>
              <a:t>Chương 1: Giới thiệu về hệ thống nhúng</a:t>
            </a:r>
            <a:endParaRPr lang="en-US" sz="2400"/>
          </a:p>
        </p:txBody>
      </p:sp>
      <p:grpSp>
        <p:nvGrpSpPr>
          <p:cNvPr id="7171" name="Group 3"/>
          <p:cNvGrpSpPr>
            <a:grpSpLocks/>
          </p:cNvGrpSpPr>
          <p:nvPr/>
        </p:nvGrpSpPr>
        <p:grpSpPr bwMode="auto">
          <a:xfrm>
            <a:off x="1927225" y="2312987"/>
            <a:ext cx="6683375" cy="688975"/>
            <a:chOff x="720" y="1392"/>
            <a:chExt cx="4058" cy="480"/>
          </a:xfrm>
        </p:grpSpPr>
        <p:sp>
          <p:nvSpPr>
            <p:cNvPr id="7172" name="AutoShape 4"/>
            <p:cNvSpPr>
              <a:spLocks noChangeArrowheads="1"/>
            </p:cNvSpPr>
            <p:nvPr/>
          </p:nvSpPr>
          <p:spPr bwMode="gray">
            <a:xfrm>
              <a:off x="720" y="1392"/>
              <a:ext cx="4058" cy="480"/>
            </a:xfrm>
            <a:prstGeom prst="roundRect">
              <a:avLst>
                <a:gd name="adj" fmla="val 17509"/>
              </a:avLst>
            </a:prstGeom>
            <a:gradFill rotWithShape="1">
              <a:gsLst>
                <a:gs pos="0">
                  <a:schemeClr val="accent2"/>
                </a:gs>
                <a:gs pos="50000">
                  <a:schemeClr val="accent2">
                    <a:gamma/>
                    <a:shade val="92157"/>
                    <a:invGamma/>
                  </a:schemeClr>
                </a:gs>
                <a:gs pos="100000">
                  <a:schemeClr val="accent2"/>
                </a:gs>
              </a:gsLst>
              <a:lin ang="5400000" scaled="1"/>
            </a:gradFill>
            <a:ln w="9525">
              <a:noFill/>
              <a:round/>
              <a:headEnd/>
              <a:tailEnd/>
            </a:ln>
            <a:effectLst/>
          </p:spPr>
          <p:txBody>
            <a:bodyPr wrap="none" anchor="ctr"/>
            <a:lstStyle/>
            <a:p>
              <a:endParaRPr lang="en-US"/>
            </a:p>
          </p:txBody>
        </p:sp>
        <p:grpSp>
          <p:nvGrpSpPr>
            <p:cNvPr id="7173" name="Group 5"/>
            <p:cNvGrpSpPr>
              <a:grpSpLocks/>
            </p:cNvGrpSpPr>
            <p:nvPr/>
          </p:nvGrpSpPr>
          <p:grpSpPr bwMode="auto">
            <a:xfrm>
              <a:off x="730" y="1407"/>
              <a:ext cx="4043" cy="444"/>
              <a:chOff x="744" y="1407"/>
              <a:chExt cx="3988" cy="444"/>
            </a:xfrm>
          </p:grpSpPr>
          <p:sp>
            <p:nvSpPr>
              <p:cNvPr id="7174" name="AutoShape 6"/>
              <p:cNvSpPr>
                <a:spLocks noChangeArrowheads="1"/>
              </p:cNvSpPr>
              <p:nvPr/>
            </p:nvSpPr>
            <p:spPr bwMode="gray">
              <a:xfrm>
                <a:off x="744" y="1736"/>
                <a:ext cx="3988" cy="115"/>
              </a:xfrm>
              <a:prstGeom prst="roundRect">
                <a:avLst>
                  <a:gd name="adj" fmla="val 50000"/>
                </a:avLst>
              </a:prstGeom>
              <a:gradFill rotWithShape="1">
                <a:gsLst>
                  <a:gs pos="0">
                    <a:schemeClr val="accent2">
                      <a:alpha val="0"/>
                    </a:schemeClr>
                  </a:gs>
                  <a:gs pos="100000">
                    <a:schemeClr val="accent2">
                      <a:gamma/>
                      <a:tint val="0"/>
                      <a:invGamma/>
                    </a:schemeClr>
                  </a:gs>
                </a:gsLst>
                <a:lin ang="5400000" scaled="1"/>
              </a:gradFill>
              <a:ln w="9525">
                <a:noFill/>
                <a:round/>
                <a:headEnd/>
                <a:tailEnd/>
              </a:ln>
              <a:effectLst/>
            </p:spPr>
            <p:txBody>
              <a:bodyPr wrap="none" anchor="ctr"/>
              <a:lstStyle/>
              <a:p>
                <a:endParaRPr lang="en-US"/>
              </a:p>
            </p:txBody>
          </p:sp>
          <p:sp>
            <p:nvSpPr>
              <p:cNvPr id="7175" name="AutoShape 7"/>
              <p:cNvSpPr>
                <a:spLocks noChangeArrowheads="1"/>
              </p:cNvSpPr>
              <p:nvPr/>
            </p:nvSpPr>
            <p:spPr bwMode="gray">
              <a:xfrm>
                <a:off x="744" y="1407"/>
                <a:ext cx="3988" cy="115"/>
              </a:xfrm>
              <a:prstGeom prst="roundRect">
                <a:avLst>
                  <a:gd name="adj" fmla="val 50000"/>
                </a:avLst>
              </a:prstGeom>
              <a:gradFill rotWithShape="1">
                <a:gsLst>
                  <a:gs pos="0">
                    <a:schemeClr val="accent2">
                      <a:gamma/>
                      <a:tint val="0"/>
                      <a:invGamma/>
                    </a:schemeClr>
                  </a:gs>
                  <a:gs pos="100000">
                    <a:schemeClr val="accent2">
                      <a:alpha val="0"/>
                    </a:schemeClr>
                  </a:gs>
                </a:gsLst>
                <a:lin ang="5400000" scaled="1"/>
              </a:gradFill>
              <a:ln w="9525">
                <a:noFill/>
                <a:round/>
                <a:headEnd/>
                <a:tailEnd/>
              </a:ln>
              <a:effectLst/>
            </p:spPr>
            <p:txBody>
              <a:bodyPr wrap="none" anchor="ctr"/>
              <a:lstStyle/>
              <a:p>
                <a:endParaRPr lang="en-US"/>
              </a:p>
            </p:txBody>
          </p:sp>
        </p:grpSp>
      </p:grpSp>
      <p:grpSp>
        <p:nvGrpSpPr>
          <p:cNvPr id="7176" name="Group 8"/>
          <p:cNvGrpSpPr>
            <a:grpSpLocks/>
          </p:cNvGrpSpPr>
          <p:nvPr/>
        </p:nvGrpSpPr>
        <p:grpSpPr bwMode="auto">
          <a:xfrm>
            <a:off x="1927225" y="3182938"/>
            <a:ext cx="6683375" cy="688975"/>
            <a:chOff x="720" y="1392"/>
            <a:chExt cx="4058" cy="480"/>
          </a:xfrm>
        </p:grpSpPr>
        <p:sp>
          <p:nvSpPr>
            <p:cNvPr id="7177" name="AutoShape 9"/>
            <p:cNvSpPr>
              <a:spLocks noChangeArrowheads="1"/>
            </p:cNvSpPr>
            <p:nvPr/>
          </p:nvSpPr>
          <p:spPr bwMode="gray">
            <a:xfrm>
              <a:off x="720" y="1392"/>
              <a:ext cx="4058" cy="480"/>
            </a:xfrm>
            <a:prstGeom prst="roundRect">
              <a:avLst>
                <a:gd name="adj" fmla="val 17509"/>
              </a:avLst>
            </a:prstGeom>
            <a:gradFill rotWithShape="1">
              <a:gsLst>
                <a:gs pos="0">
                  <a:schemeClr val="hlink"/>
                </a:gs>
                <a:gs pos="50000">
                  <a:schemeClr val="hlink">
                    <a:gamma/>
                    <a:shade val="92157"/>
                    <a:invGamma/>
                  </a:schemeClr>
                </a:gs>
                <a:gs pos="100000">
                  <a:schemeClr val="hlink"/>
                </a:gs>
              </a:gsLst>
              <a:lin ang="5400000" scaled="1"/>
            </a:gradFill>
            <a:ln w="9525">
              <a:noFill/>
              <a:round/>
              <a:headEnd/>
              <a:tailEnd/>
            </a:ln>
            <a:effectLst/>
          </p:spPr>
          <p:txBody>
            <a:bodyPr wrap="none" anchor="ctr"/>
            <a:lstStyle/>
            <a:p>
              <a:endParaRPr lang="en-US"/>
            </a:p>
          </p:txBody>
        </p:sp>
        <p:grpSp>
          <p:nvGrpSpPr>
            <p:cNvPr id="7178" name="Group 10"/>
            <p:cNvGrpSpPr>
              <a:grpSpLocks/>
            </p:cNvGrpSpPr>
            <p:nvPr/>
          </p:nvGrpSpPr>
          <p:grpSpPr bwMode="auto">
            <a:xfrm>
              <a:off x="730" y="1407"/>
              <a:ext cx="4043" cy="444"/>
              <a:chOff x="744" y="1407"/>
              <a:chExt cx="3988" cy="444"/>
            </a:xfrm>
          </p:grpSpPr>
          <p:sp>
            <p:nvSpPr>
              <p:cNvPr id="7179" name="AutoShape 11"/>
              <p:cNvSpPr>
                <a:spLocks noChangeArrowheads="1"/>
              </p:cNvSpPr>
              <p:nvPr/>
            </p:nvSpPr>
            <p:spPr bwMode="gray">
              <a:xfrm>
                <a:off x="744" y="1736"/>
                <a:ext cx="3988" cy="115"/>
              </a:xfrm>
              <a:prstGeom prst="roundRect">
                <a:avLst>
                  <a:gd name="adj" fmla="val 50000"/>
                </a:avLst>
              </a:prstGeom>
              <a:gradFill rotWithShape="1">
                <a:gsLst>
                  <a:gs pos="0">
                    <a:schemeClr val="hlink">
                      <a:alpha val="0"/>
                    </a:schemeClr>
                  </a:gs>
                  <a:gs pos="100000">
                    <a:schemeClr val="hlink">
                      <a:gamma/>
                      <a:tint val="0"/>
                      <a:invGamma/>
                    </a:schemeClr>
                  </a:gs>
                </a:gsLst>
                <a:lin ang="5400000" scaled="1"/>
              </a:gradFill>
              <a:ln w="9525">
                <a:noFill/>
                <a:round/>
                <a:headEnd/>
                <a:tailEnd/>
              </a:ln>
              <a:effectLst/>
            </p:spPr>
            <p:txBody>
              <a:bodyPr wrap="none" anchor="ctr"/>
              <a:lstStyle/>
              <a:p>
                <a:endParaRPr lang="en-US"/>
              </a:p>
            </p:txBody>
          </p:sp>
          <p:sp>
            <p:nvSpPr>
              <p:cNvPr id="7180" name="AutoShape 12"/>
              <p:cNvSpPr>
                <a:spLocks noChangeArrowheads="1"/>
              </p:cNvSpPr>
              <p:nvPr/>
            </p:nvSpPr>
            <p:spPr bwMode="gray">
              <a:xfrm>
                <a:off x="744" y="1407"/>
                <a:ext cx="3988" cy="115"/>
              </a:xfrm>
              <a:prstGeom prst="roundRect">
                <a:avLst>
                  <a:gd name="adj" fmla="val 50000"/>
                </a:avLst>
              </a:prstGeom>
              <a:gradFill rotWithShape="1">
                <a:gsLst>
                  <a:gs pos="0">
                    <a:schemeClr val="hlink">
                      <a:gamma/>
                      <a:tint val="0"/>
                      <a:invGamma/>
                    </a:schemeClr>
                  </a:gs>
                  <a:gs pos="100000">
                    <a:schemeClr val="hlink">
                      <a:alpha val="0"/>
                    </a:schemeClr>
                  </a:gs>
                </a:gsLst>
                <a:lin ang="5400000" scaled="1"/>
              </a:gradFill>
              <a:ln w="9525">
                <a:noFill/>
                <a:round/>
                <a:headEnd/>
                <a:tailEnd/>
              </a:ln>
              <a:effectLst/>
            </p:spPr>
            <p:txBody>
              <a:bodyPr wrap="none" anchor="ctr"/>
              <a:lstStyle/>
              <a:p>
                <a:endParaRPr lang="en-US"/>
              </a:p>
            </p:txBody>
          </p:sp>
        </p:grpSp>
      </p:grpSp>
      <p:grpSp>
        <p:nvGrpSpPr>
          <p:cNvPr id="7181" name="Group 13"/>
          <p:cNvGrpSpPr>
            <a:grpSpLocks/>
          </p:cNvGrpSpPr>
          <p:nvPr/>
        </p:nvGrpSpPr>
        <p:grpSpPr bwMode="auto">
          <a:xfrm>
            <a:off x="1927225" y="4035425"/>
            <a:ext cx="6666916" cy="688975"/>
            <a:chOff x="720" y="1392"/>
            <a:chExt cx="4058" cy="480"/>
          </a:xfrm>
        </p:grpSpPr>
        <p:sp>
          <p:nvSpPr>
            <p:cNvPr id="7182" name="AutoShape 14"/>
            <p:cNvSpPr>
              <a:spLocks noChangeArrowheads="1"/>
            </p:cNvSpPr>
            <p:nvPr/>
          </p:nvSpPr>
          <p:spPr bwMode="gray">
            <a:xfrm>
              <a:off x="720" y="1392"/>
              <a:ext cx="4058" cy="480"/>
            </a:xfrm>
            <a:prstGeom prst="roundRect">
              <a:avLst>
                <a:gd name="adj" fmla="val 17509"/>
              </a:avLst>
            </a:prstGeom>
            <a:gradFill rotWithShape="1">
              <a:gsLst>
                <a:gs pos="0">
                  <a:schemeClr val="folHlink"/>
                </a:gs>
                <a:gs pos="50000">
                  <a:schemeClr val="folHlink">
                    <a:gamma/>
                    <a:shade val="92157"/>
                    <a:invGamma/>
                  </a:schemeClr>
                </a:gs>
                <a:gs pos="100000">
                  <a:schemeClr val="folHlink"/>
                </a:gs>
              </a:gsLst>
              <a:lin ang="5400000" scaled="1"/>
            </a:gradFill>
            <a:ln w="9525">
              <a:noFill/>
              <a:round/>
              <a:headEnd/>
              <a:tailEnd/>
            </a:ln>
            <a:effectLst/>
          </p:spPr>
          <p:txBody>
            <a:bodyPr wrap="none" anchor="ctr"/>
            <a:lstStyle/>
            <a:p>
              <a:endParaRPr lang="en-US"/>
            </a:p>
          </p:txBody>
        </p:sp>
        <p:grpSp>
          <p:nvGrpSpPr>
            <p:cNvPr id="7183" name="Group 15"/>
            <p:cNvGrpSpPr>
              <a:grpSpLocks/>
            </p:cNvGrpSpPr>
            <p:nvPr/>
          </p:nvGrpSpPr>
          <p:grpSpPr bwMode="auto">
            <a:xfrm>
              <a:off x="730" y="1407"/>
              <a:ext cx="4043" cy="444"/>
              <a:chOff x="744" y="1407"/>
              <a:chExt cx="3988" cy="444"/>
            </a:xfrm>
          </p:grpSpPr>
          <p:sp>
            <p:nvSpPr>
              <p:cNvPr id="7184" name="AutoShape 16"/>
              <p:cNvSpPr>
                <a:spLocks noChangeArrowheads="1"/>
              </p:cNvSpPr>
              <p:nvPr/>
            </p:nvSpPr>
            <p:spPr bwMode="gray">
              <a:xfrm>
                <a:off x="744" y="1736"/>
                <a:ext cx="3988" cy="115"/>
              </a:xfrm>
              <a:prstGeom prst="roundRect">
                <a:avLst>
                  <a:gd name="adj" fmla="val 50000"/>
                </a:avLst>
              </a:prstGeom>
              <a:gradFill rotWithShape="1">
                <a:gsLst>
                  <a:gs pos="0">
                    <a:schemeClr val="folHlink">
                      <a:alpha val="0"/>
                    </a:schemeClr>
                  </a:gs>
                  <a:gs pos="100000">
                    <a:schemeClr val="folHlink">
                      <a:gamma/>
                      <a:tint val="0"/>
                      <a:invGamma/>
                    </a:schemeClr>
                  </a:gs>
                </a:gsLst>
                <a:lin ang="5400000" scaled="1"/>
              </a:gradFill>
              <a:ln w="9525">
                <a:noFill/>
                <a:round/>
                <a:headEnd/>
                <a:tailEnd/>
              </a:ln>
              <a:effectLst/>
            </p:spPr>
            <p:txBody>
              <a:bodyPr wrap="none" anchor="ctr"/>
              <a:lstStyle/>
              <a:p>
                <a:endParaRPr lang="en-US"/>
              </a:p>
            </p:txBody>
          </p:sp>
          <p:sp>
            <p:nvSpPr>
              <p:cNvPr id="7185" name="AutoShape 17"/>
              <p:cNvSpPr>
                <a:spLocks noChangeArrowheads="1"/>
              </p:cNvSpPr>
              <p:nvPr/>
            </p:nvSpPr>
            <p:spPr bwMode="gray">
              <a:xfrm>
                <a:off x="744" y="1407"/>
                <a:ext cx="3988" cy="115"/>
              </a:xfrm>
              <a:prstGeom prst="roundRect">
                <a:avLst>
                  <a:gd name="adj" fmla="val 50000"/>
                </a:avLst>
              </a:prstGeom>
              <a:gradFill rotWithShape="1">
                <a:gsLst>
                  <a:gs pos="0">
                    <a:schemeClr val="folHlink">
                      <a:gamma/>
                      <a:tint val="0"/>
                      <a:invGamma/>
                    </a:schemeClr>
                  </a:gs>
                  <a:gs pos="100000">
                    <a:schemeClr val="folHlink">
                      <a:alpha val="0"/>
                    </a:schemeClr>
                  </a:gs>
                </a:gsLst>
                <a:lin ang="5400000" scaled="1"/>
              </a:gradFill>
              <a:ln w="9525">
                <a:noFill/>
                <a:round/>
                <a:headEnd/>
                <a:tailEnd/>
              </a:ln>
              <a:effectLst/>
            </p:spPr>
            <p:txBody>
              <a:bodyPr wrap="none" anchor="ctr"/>
              <a:lstStyle/>
              <a:p>
                <a:endParaRPr lang="en-US"/>
              </a:p>
            </p:txBody>
          </p:sp>
        </p:grpSp>
      </p:grpSp>
      <p:grpSp>
        <p:nvGrpSpPr>
          <p:cNvPr id="7186" name="Group 18"/>
          <p:cNvGrpSpPr>
            <a:grpSpLocks/>
          </p:cNvGrpSpPr>
          <p:nvPr/>
        </p:nvGrpSpPr>
        <p:grpSpPr bwMode="auto">
          <a:xfrm>
            <a:off x="1927225" y="1449387"/>
            <a:ext cx="6675141" cy="688975"/>
            <a:chOff x="720" y="1392"/>
            <a:chExt cx="4058" cy="480"/>
          </a:xfrm>
        </p:grpSpPr>
        <p:sp>
          <p:nvSpPr>
            <p:cNvPr id="7187" name="AutoShape 19"/>
            <p:cNvSpPr>
              <a:spLocks noChangeArrowheads="1"/>
            </p:cNvSpPr>
            <p:nvPr/>
          </p:nvSpPr>
          <p:spPr bwMode="gray">
            <a:xfrm>
              <a:off x="720" y="1392"/>
              <a:ext cx="4058" cy="480"/>
            </a:xfrm>
            <a:prstGeom prst="roundRect">
              <a:avLst>
                <a:gd name="adj" fmla="val 17509"/>
              </a:avLst>
            </a:prstGeom>
            <a:gradFill rotWithShape="1">
              <a:gsLst>
                <a:gs pos="0">
                  <a:schemeClr val="accent1"/>
                </a:gs>
                <a:gs pos="50000">
                  <a:schemeClr val="accent1">
                    <a:gamma/>
                    <a:shade val="92157"/>
                    <a:invGamma/>
                  </a:schemeClr>
                </a:gs>
                <a:gs pos="100000">
                  <a:schemeClr val="accent1"/>
                </a:gs>
              </a:gsLst>
              <a:lin ang="5400000" scaled="1"/>
            </a:gradFill>
            <a:ln w="9525">
              <a:noFill/>
              <a:round/>
              <a:headEnd/>
              <a:tailEnd/>
            </a:ln>
            <a:effectLst/>
          </p:spPr>
          <p:txBody>
            <a:bodyPr wrap="none" anchor="ctr"/>
            <a:lstStyle/>
            <a:p>
              <a:endParaRPr lang="en-US"/>
            </a:p>
          </p:txBody>
        </p:sp>
        <p:grpSp>
          <p:nvGrpSpPr>
            <p:cNvPr id="7188" name="Group 20"/>
            <p:cNvGrpSpPr>
              <a:grpSpLocks/>
            </p:cNvGrpSpPr>
            <p:nvPr/>
          </p:nvGrpSpPr>
          <p:grpSpPr bwMode="auto">
            <a:xfrm>
              <a:off x="730" y="1407"/>
              <a:ext cx="4043" cy="444"/>
              <a:chOff x="744" y="1407"/>
              <a:chExt cx="3988" cy="444"/>
            </a:xfrm>
          </p:grpSpPr>
          <p:sp>
            <p:nvSpPr>
              <p:cNvPr id="7189" name="AutoShape 21"/>
              <p:cNvSpPr>
                <a:spLocks noChangeArrowheads="1"/>
              </p:cNvSpPr>
              <p:nvPr/>
            </p:nvSpPr>
            <p:spPr bwMode="gray">
              <a:xfrm>
                <a:off x="744" y="1736"/>
                <a:ext cx="3988" cy="115"/>
              </a:xfrm>
              <a:prstGeom prst="roundRect">
                <a:avLst>
                  <a:gd name="adj" fmla="val 50000"/>
                </a:avLst>
              </a:prstGeom>
              <a:gradFill rotWithShape="1">
                <a:gsLst>
                  <a:gs pos="0">
                    <a:schemeClr val="accent1">
                      <a:alpha val="0"/>
                    </a:schemeClr>
                  </a:gs>
                  <a:gs pos="100000">
                    <a:schemeClr val="accent1">
                      <a:gamma/>
                      <a:tint val="0"/>
                      <a:invGamma/>
                    </a:schemeClr>
                  </a:gs>
                </a:gsLst>
                <a:lin ang="5400000" scaled="1"/>
              </a:gradFill>
              <a:ln w="9525">
                <a:noFill/>
                <a:round/>
                <a:headEnd/>
                <a:tailEnd/>
              </a:ln>
              <a:effectLst/>
            </p:spPr>
            <p:txBody>
              <a:bodyPr wrap="none" anchor="ctr"/>
              <a:lstStyle/>
              <a:p>
                <a:endParaRPr lang="en-US"/>
              </a:p>
            </p:txBody>
          </p:sp>
          <p:sp>
            <p:nvSpPr>
              <p:cNvPr id="7190" name="AutoShape 22"/>
              <p:cNvSpPr>
                <a:spLocks noChangeArrowheads="1"/>
              </p:cNvSpPr>
              <p:nvPr/>
            </p:nvSpPr>
            <p:spPr bwMode="gray">
              <a:xfrm>
                <a:off x="744" y="1407"/>
                <a:ext cx="3988" cy="115"/>
              </a:xfrm>
              <a:prstGeom prst="roundRect">
                <a:avLst>
                  <a:gd name="adj" fmla="val 50000"/>
                </a:avLst>
              </a:prstGeom>
              <a:gradFill rotWithShape="1">
                <a:gsLst>
                  <a:gs pos="0">
                    <a:schemeClr val="accent1">
                      <a:gamma/>
                      <a:tint val="0"/>
                      <a:invGamma/>
                    </a:schemeClr>
                  </a:gs>
                  <a:gs pos="100000">
                    <a:schemeClr val="accent1">
                      <a:alpha val="0"/>
                    </a:schemeClr>
                  </a:gs>
                </a:gsLst>
                <a:lin ang="5400000" scaled="1"/>
              </a:gradFill>
              <a:ln w="9525">
                <a:noFill/>
                <a:round/>
                <a:headEnd/>
                <a:tailEnd/>
              </a:ln>
              <a:effectLst/>
            </p:spPr>
            <p:txBody>
              <a:bodyPr wrap="none" anchor="ctr"/>
              <a:lstStyle/>
              <a:p>
                <a:endParaRPr lang="en-US"/>
              </a:p>
            </p:txBody>
          </p:sp>
        </p:grpSp>
      </p:grpSp>
      <p:sp>
        <p:nvSpPr>
          <p:cNvPr id="7191" name="Text Box 23"/>
          <p:cNvSpPr txBox="1">
            <a:spLocks noChangeArrowheads="1"/>
          </p:cNvSpPr>
          <p:nvPr/>
        </p:nvSpPr>
        <p:spPr bwMode="white">
          <a:xfrm>
            <a:off x="2393950" y="1524000"/>
            <a:ext cx="4495800" cy="461665"/>
          </a:xfrm>
          <a:prstGeom prst="rect">
            <a:avLst/>
          </a:prstGeom>
          <a:noFill/>
          <a:ln w="9525">
            <a:noFill/>
            <a:miter lim="800000"/>
            <a:headEnd/>
            <a:tailEnd/>
          </a:ln>
          <a:effectLst/>
        </p:spPr>
        <p:txBody>
          <a:bodyPr>
            <a:spAutoFit/>
          </a:bodyPr>
          <a:lstStyle/>
          <a:p>
            <a:pPr marL="457200" indent="-457200">
              <a:spcBef>
                <a:spcPct val="50000"/>
              </a:spcBef>
              <a:buClr>
                <a:schemeClr val="tx1"/>
              </a:buClr>
            </a:pPr>
            <a:r>
              <a:rPr lang="en-US" sz="2400" b="1" smtClean="0">
                <a:solidFill>
                  <a:srgbClr val="FFFFFF"/>
                </a:solidFill>
                <a:cs typeface="Arial" charset="0"/>
              </a:rPr>
              <a:t>Khái niệm hệ thống nhúng    </a:t>
            </a:r>
            <a:endParaRPr lang="en-US" sz="2400" b="1">
              <a:solidFill>
                <a:srgbClr val="FFFFFF"/>
              </a:solidFill>
              <a:cs typeface="Arial" charset="0"/>
            </a:endParaRPr>
          </a:p>
        </p:txBody>
      </p:sp>
      <p:sp>
        <p:nvSpPr>
          <p:cNvPr id="7192" name="Text Box 24"/>
          <p:cNvSpPr txBox="1">
            <a:spLocks noChangeArrowheads="1"/>
          </p:cNvSpPr>
          <p:nvPr/>
        </p:nvSpPr>
        <p:spPr bwMode="white">
          <a:xfrm>
            <a:off x="2405062" y="2362200"/>
            <a:ext cx="6357938" cy="461665"/>
          </a:xfrm>
          <a:prstGeom prst="rect">
            <a:avLst/>
          </a:prstGeom>
          <a:noFill/>
          <a:ln w="9525">
            <a:noFill/>
            <a:miter lim="800000"/>
            <a:headEnd/>
            <a:tailEnd/>
          </a:ln>
          <a:effectLst/>
        </p:spPr>
        <p:txBody>
          <a:bodyPr wrap="square">
            <a:spAutoFit/>
          </a:bodyPr>
          <a:lstStyle/>
          <a:p>
            <a:pPr marL="457200" indent="-457200">
              <a:spcBef>
                <a:spcPct val="50000"/>
              </a:spcBef>
              <a:buClr>
                <a:schemeClr val="tx1"/>
              </a:buClr>
            </a:pPr>
            <a:r>
              <a:rPr lang="en-US" sz="2400" b="1" smtClean="0">
                <a:solidFill>
                  <a:srgbClr val="FFFFFF"/>
                </a:solidFill>
                <a:cs typeface="Arial" charset="0"/>
              </a:rPr>
              <a:t>Lịch sử hệ thống nhúng    </a:t>
            </a:r>
            <a:endParaRPr lang="en-US" sz="2400" b="1">
              <a:solidFill>
                <a:srgbClr val="FFFFFF"/>
              </a:solidFill>
              <a:cs typeface="Arial" charset="0"/>
            </a:endParaRPr>
          </a:p>
        </p:txBody>
      </p:sp>
      <p:sp>
        <p:nvSpPr>
          <p:cNvPr id="7193" name="Text Box 25"/>
          <p:cNvSpPr txBox="1">
            <a:spLocks noChangeArrowheads="1"/>
          </p:cNvSpPr>
          <p:nvPr/>
        </p:nvSpPr>
        <p:spPr bwMode="white">
          <a:xfrm>
            <a:off x="2405063" y="3276600"/>
            <a:ext cx="4495800" cy="457200"/>
          </a:xfrm>
          <a:prstGeom prst="rect">
            <a:avLst/>
          </a:prstGeom>
          <a:noFill/>
          <a:ln w="9525">
            <a:noFill/>
            <a:miter lim="800000"/>
            <a:headEnd/>
            <a:tailEnd/>
          </a:ln>
          <a:effectLst/>
        </p:spPr>
        <p:txBody>
          <a:bodyPr>
            <a:spAutoFit/>
          </a:bodyPr>
          <a:lstStyle/>
          <a:p>
            <a:pPr marL="457200" indent="-457200">
              <a:spcBef>
                <a:spcPct val="50000"/>
              </a:spcBef>
              <a:buClr>
                <a:schemeClr val="tx1"/>
              </a:buClr>
            </a:pPr>
            <a:r>
              <a:rPr lang="en-US" sz="2400" b="1" smtClean="0">
                <a:solidFill>
                  <a:srgbClr val="FFFFFF"/>
                </a:solidFill>
                <a:cs typeface="Arial" charset="0"/>
              </a:rPr>
              <a:t>Đặc điểm hệ thống nhúng</a:t>
            </a:r>
            <a:endParaRPr lang="en-US" sz="2400" b="1">
              <a:solidFill>
                <a:srgbClr val="FFFFFF"/>
              </a:solidFill>
              <a:cs typeface="Arial" charset="0"/>
            </a:endParaRPr>
          </a:p>
        </p:txBody>
      </p:sp>
      <p:sp>
        <p:nvSpPr>
          <p:cNvPr id="7194" name="Text Box 26"/>
          <p:cNvSpPr txBox="1">
            <a:spLocks noChangeArrowheads="1"/>
          </p:cNvSpPr>
          <p:nvPr/>
        </p:nvSpPr>
        <p:spPr bwMode="white">
          <a:xfrm>
            <a:off x="2405062" y="4114800"/>
            <a:ext cx="5672137" cy="461665"/>
          </a:xfrm>
          <a:prstGeom prst="rect">
            <a:avLst/>
          </a:prstGeom>
          <a:noFill/>
          <a:ln w="9525">
            <a:noFill/>
            <a:miter lim="800000"/>
            <a:headEnd/>
            <a:tailEnd/>
          </a:ln>
          <a:effectLst/>
        </p:spPr>
        <p:txBody>
          <a:bodyPr wrap="square">
            <a:spAutoFit/>
          </a:bodyPr>
          <a:lstStyle/>
          <a:p>
            <a:pPr marL="457200" indent="-457200">
              <a:spcBef>
                <a:spcPct val="50000"/>
              </a:spcBef>
              <a:buClr>
                <a:schemeClr val="tx1"/>
              </a:buClr>
            </a:pPr>
            <a:r>
              <a:rPr lang="en-US" sz="2400" b="1" smtClean="0">
                <a:solidFill>
                  <a:srgbClr val="FFFFFF"/>
                </a:solidFill>
                <a:cs typeface="Arial" charset="0"/>
              </a:rPr>
              <a:t>Xu thế phát triển các hệ thống nhúng</a:t>
            </a:r>
            <a:endParaRPr lang="en-US" sz="2400" b="1">
              <a:solidFill>
                <a:srgbClr val="FFFFFF"/>
              </a:solidFill>
              <a:cs typeface="Arial" charset="0"/>
            </a:endParaRPr>
          </a:p>
        </p:txBody>
      </p:sp>
      <p:pic>
        <p:nvPicPr>
          <p:cNvPr id="7195" name="Picture 27" descr="1"/>
          <p:cNvPicPr>
            <a:picLocks noChangeAspect="1" noChangeArrowheads="1"/>
          </p:cNvPicPr>
          <p:nvPr/>
        </p:nvPicPr>
        <p:blipFill>
          <a:blip r:embed="rId3" cstate="print">
            <a:lum bright="-6000" contrast="24000"/>
          </a:blip>
          <a:srcRect l="42606" t="64474" r="19473"/>
          <a:stretch>
            <a:fillRect/>
          </a:stretch>
        </p:blipFill>
        <p:spPr bwMode="auto">
          <a:xfrm>
            <a:off x="1727200" y="4038600"/>
            <a:ext cx="792163" cy="949325"/>
          </a:xfrm>
          <a:prstGeom prst="rect">
            <a:avLst/>
          </a:prstGeom>
          <a:noFill/>
        </p:spPr>
      </p:pic>
      <p:pic>
        <p:nvPicPr>
          <p:cNvPr id="7196" name="Picture 28" descr="1"/>
          <p:cNvPicPr>
            <a:picLocks noChangeAspect="1" noChangeArrowheads="1"/>
          </p:cNvPicPr>
          <p:nvPr/>
        </p:nvPicPr>
        <p:blipFill>
          <a:blip r:embed="rId3" cstate="print">
            <a:lum bright="-6000" contrast="24000"/>
          </a:blip>
          <a:srcRect l="42606" t="64474" r="19473"/>
          <a:stretch>
            <a:fillRect/>
          </a:stretch>
        </p:blipFill>
        <p:spPr bwMode="auto">
          <a:xfrm>
            <a:off x="1743075" y="3165475"/>
            <a:ext cx="792163" cy="949325"/>
          </a:xfrm>
          <a:prstGeom prst="rect">
            <a:avLst/>
          </a:prstGeom>
          <a:noFill/>
        </p:spPr>
      </p:pic>
      <p:pic>
        <p:nvPicPr>
          <p:cNvPr id="7197" name="Picture 29" descr="1"/>
          <p:cNvPicPr>
            <a:picLocks noChangeAspect="1" noChangeArrowheads="1"/>
          </p:cNvPicPr>
          <p:nvPr/>
        </p:nvPicPr>
        <p:blipFill>
          <a:blip r:embed="rId3" cstate="print">
            <a:lum bright="-6000" contrast="24000"/>
          </a:blip>
          <a:srcRect l="42606" t="64474" r="19473"/>
          <a:stretch>
            <a:fillRect/>
          </a:stretch>
        </p:blipFill>
        <p:spPr bwMode="auto">
          <a:xfrm>
            <a:off x="1743075" y="2286000"/>
            <a:ext cx="792163" cy="949325"/>
          </a:xfrm>
          <a:prstGeom prst="rect">
            <a:avLst/>
          </a:prstGeom>
          <a:noFill/>
        </p:spPr>
      </p:pic>
      <p:pic>
        <p:nvPicPr>
          <p:cNvPr id="7198" name="Picture 30" descr="1"/>
          <p:cNvPicPr>
            <a:picLocks noChangeAspect="1" noChangeArrowheads="1"/>
          </p:cNvPicPr>
          <p:nvPr/>
        </p:nvPicPr>
        <p:blipFill>
          <a:blip r:embed="rId3" cstate="print">
            <a:lum bright="-6000" contrast="24000"/>
          </a:blip>
          <a:srcRect l="42606" t="64474" r="19473"/>
          <a:stretch>
            <a:fillRect/>
          </a:stretch>
        </p:blipFill>
        <p:spPr bwMode="auto">
          <a:xfrm>
            <a:off x="1752600" y="1447800"/>
            <a:ext cx="792162" cy="949325"/>
          </a:xfrm>
          <a:prstGeom prst="rect">
            <a:avLst/>
          </a:prstGeom>
          <a:noFill/>
        </p:spPr>
      </p:pic>
      <p:sp>
        <p:nvSpPr>
          <p:cNvPr id="7199" name="Text Box 31"/>
          <p:cNvSpPr txBox="1">
            <a:spLocks noChangeArrowheads="1"/>
          </p:cNvSpPr>
          <p:nvPr/>
        </p:nvSpPr>
        <p:spPr bwMode="white">
          <a:xfrm>
            <a:off x="2073275" y="4140200"/>
            <a:ext cx="381000" cy="457200"/>
          </a:xfrm>
          <a:prstGeom prst="rect">
            <a:avLst/>
          </a:prstGeom>
          <a:noFill/>
          <a:ln w="9525">
            <a:noFill/>
            <a:miter lim="800000"/>
            <a:headEnd/>
            <a:tailEnd/>
          </a:ln>
          <a:effectLst/>
        </p:spPr>
        <p:txBody>
          <a:bodyPr>
            <a:spAutoFit/>
          </a:bodyPr>
          <a:lstStyle/>
          <a:p>
            <a:pPr algn="ctr">
              <a:spcBef>
                <a:spcPct val="50000"/>
              </a:spcBef>
            </a:pPr>
            <a:r>
              <a:rPr lang="en-US" sz="2400" b="1">
                <a:solidFill>
                  <a:srgbClr val="FFFFFF"/>
                </a:solidFill>
                <a:cs typeface="Arial" charset="0"/>
              </a:rPr>
              <a:t>4</a:t>
            </a:r>
          </a:p>
        </p:txBody>
      </p:sp>
      <p:sp>
        <p:nvSpPr>
          <p:cNvPr id="7200" name="Text Box 32"/>
          <p:cNvSpPr txBox="1">
            <a:spLocks noChangeArrowheads="1"/>
          </p:cNvSpPr>
          <p:nvPr/>
        </p:nvSpPr>
        <p:spPr bwMode="white">
          <a:xfrm>
            <a:off x="2052638" y="1546225"/>
            <a:ext cx="381000" cy="457200"/>
          </a:xfrm>
          <a:prstGeom prst="rect">
            <a:avLst/>
          </a:prstGeom>
          <a:noFill/>
          <a:ln w="9525">
            <a:noFill/>
            <a:miter lim="800000"/>
            <a:headEnd/>
            <a:tailEnd/>
          </a:ln>
          <a:effectLst/>
        </p:spPr>
        <p:txBody>
          <a:bodyPr>
            <a:spAutoFit/>
          </a:bodyPr>
          <a:lstStyle/>
          <a:p>
            <a:pPr algn="ctr">
              <a:spcBef>
                <a:spcPct val="50000"/>
              </a:spcBef>
            </a:pPr>
            <a:r>
              <a:rPr lang="en-US" sz="2400" b="1">
                <a:solidFill>
                  <a:srgbClr val="FFFFFF"/>
                </a:solidFill>
                <a:cs typeface="Arial" charset="0"/>
              </a:rPr>
              <a:t>1</a:t>
            </a:r>
          </a:p>
        </p:txBody>
      </p:sp>
      <p:sp>
        <p:nvSpPr>
          <p:cNvPr id="7201" name="Text Box 33"/>
          <p:cNvSpPr txBox="1">
            <a:spLocks noChangeArrowheads="1"/>
          </p:cNvSpPr>
          <p:nvPr/>
        </p:nvSpPr>
        <p:spPr bwMode="white">
          <a:xfrm>
            <a:off x="2065338" y="2405063"/>
            <a:ext cx="381000" cy="457200"/>
          </a:xfrm>
          <a:prstGeom prst="rect">
            <a:avLst/>
          </a:prstGeom>
          <a:noFill/>
          <a:ln w="9525">
            <a:noFill/>
            <a:miter lim="800000"/>
            <a:headEnd/>
            <a:tailEnd/>
          </a:ln>
          <a:effectLst/>
        </p:spPr>
        <p:txBody>
          <a:bodyPr>
            <a:spAutoFit/>
          </a:bodyPr>
          <a:lstStyle/>
          <a:p>
            <a:pPr algn="ctr">
              <a:spcBef>
                <a:spcPct val="50000"/>
              </a:spcBef>
            </a:pPr>
            <a:r>
              <a:rPr lang="en-US" sz="2400" b="1">
                <a:solidFill>
                  <a:srgbClr val="FFFFFF"/>
                </a:solidFill>
                <a:cs typeface="Arial" charset="0"/>
              </a:rPr>
              <a:t>2</a:t>
            </a:r>
          </a:p>
        </p:txBody>
      </p:sp>
      <p:sp>
        <p:nvSpPr>
          <p:cNvPr id="7202" name="Text Box 34"/>
          <p:cNvSpPr txBox="1">
            <a:spLocks noChangeArrowheads="1"/>
          </p:cNvSpPr>
          <p:nvPr/>
        </p:nvSpPr>
        <p:spPr bwMode="white">
          <a:xfrm>
            <a:off x="2065338" y="3292475"/>
            <a:ext cx="381000" cy="457200"/>
          </a:xfrm>
          <a:prstGeom prst="rect">
            <a:avLst/>
          </a:prstGeom>
          <a:noFill/>
          <a:ln w="9525">
            <a:noFill/>
            <a:miter lim="800000"/>
            <a:headEnd/>
            <a:tailEnd/>
          </a:ln>
          <a:effectLst/>
        </p:spPr>
        <p:txBody>
          <a:bodyPr>
            <a:spAutoFit/>
          </a:bodyPr>
          <a:lstStyle/>
          <a:p>
            <a:pPr algn="ctr">
              <a:spcBef>
                <a:spcPct val="50000"/>
              </a:spcBef>
            </a:pPr>
            <a:r>
              <a:rPr lang="en-US" sz="2400" b="1">
                <a:solidFill>
                  <a:srgbClr val="FFFFFF"/>
                </a:solidFill>
                <a:cs typeface="Arial" charset="0"/>
              </a:rPr>
              <a:t>3</a:t>
            </a:r>
          </a:p>
        </p:txBody>
      </p:sp>
      <p:sp>
        <p:nvSpPr>
          <p:cNvPr id="2" name="Footer Placeholder 1"/>
          <p:cNvSpPr>
            <a:spLocks noGrp="1"/>
          </p:cNvSpPr>
          <p:nvPr>
            <p:ph type="ftr" sz="quarter" idx="11"/>
          </p:nvPr>
        </p:nvSpPr>
        <p:spPr/>
        <p:txBody>
          <a:bodyPr/>
          <a:lstStyle/>
          <a:p>
            <a:r>
              <a:rPr lang="en-US" smtClean="0"/>
              <a:t>GV: Trần Việt Khánh</a:t>
            </a:r>
            <a:endParaRPr lang="en-US"/>
          </a:p>
        </p:txBody>
      </p:sp>
      <p:sp>
        <p:nvSpPr>
          <p:cNvPr id="3" name="Slide Number Placeholder 2"/>
          <p:cNvSpPr>
            <a:spLocks noGrp="1"/>
          </p:cNvSpPr>
          <p:nvPr>
            <p:ph type="sldNum" sz="quarter" idx="12"/>
          </p:nvPr>
        </p:nvSpPr>
        <p:spPr/>
        <p:txBody>
          <a:bodyPr/>
          <a:lstStyle/>
          <a:p>
            <a:fld id="{ADF2E8D5-BEF0-49D0-9908-6830265409DF}" type="slidenum">
              <a:rPr lang="en-US" smtClean="0"/>
              <a:pPr/>
              <a:t>2</a:t>
            </a:fld>
            <a:endParaRPr lang="en-US"/>
          </a:p>
        </p:txBody>
      </p:sp>
      <p:sp>
        <p:nvSpPr>
          <p:cNvPr id="43" name="Text Box 26"/>
          <p:cNvSpPr txBox="1">
            <a:spLocks noChangeArrowheads="1"/>
          </p:cNvSpPr>
          <p:nvPr/>
        </p:nvSpPr>
        <p:spPr bwMode="white">
          <a:xfrm>
            <a:off x="2405062" y="4994275"/>
            <a:ext cx="5062537" cy="461665"/>
          </a:xfrm>
          <a:prstGeom prst="rect">
            <a:avLst/>
          </a:prstGeom>
          <a:noFill/>
          <a:ln w="9525">
            <a:noFill/>
            <a:miter lim="800000"/>
            <a:headEnd/>
            <a:tailEnd/>
          </a:ln>
          <a:effectLst/>
        </p:spPr>
        <p:txBody>
          <a:bodyPr wrap="square">
            <a:spAutoFit/>
          </a:bodyPr>
          <a:lstStyle/>
          <a:p>
            <a:pPr marL="457200" indent="-457200">
              <a:spcBef>
                <a:spcPct val="50000"/>
              </a:spcBef>
              <a:buClr>
                <a:schemeClr val="tx1"/>
              </a:buClr>
            </a:pPr>
            <a:r>
              <a:rPr lang="en-US" sz="2400" b="1" smtClean="0">
                <a:solidFill>
                  <a:srgbClr val="FFFFFF"/>
                </a:solidFill>
                <a:cs typeface="Arial" charset="0"/>
              </a:rPr>
              <a:t>Một số định hướng nghiên cứu</a:t>
            </a:r>
            <a:endParaRPr lang="en-US" sz="2400" b="1">
              <a:solidFill>
                <a:srgbClr val="FFFFFF"/>
              </a:solidFill>
              <a:cs typeface="Arial"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7198"/>
                                        </p:tgtEl>
                                        <p:attrNameLst>
                                          <p:attrName>style.visibility</p:attrName>
                                        </p:attrNameLst>
                                      </p:cBhvr>
                                      <p:to>
                                        <p:strVal val="visible"/>
                                      </p:to>
                                    </p:set>
                                    <p:animEffect transition="in" filter="diamond(in)">
                                      <p:cBhvr>
                                        <p:cTn id="7" dur="2000"/>
                                        <p:tgtEl>
                                          <p:spTgt spid="7198"/>
                                        </p:tgtEl>
                                      </p:cBhvr>
                                    </p:animEffect>
                                  </p:childTnLst>
                                </p:cTn>
                              </p:par>
                              <p:par>
                                <p:cTn id="8" presetID="8" presetClass="entr" presetSubtype="16" fill="hold" nodeType="withEffect">
                                  <p:stCondLst>
                                    <p:cond delay="0"/>
                                  </p:stCondLst>
                                  <p:childTnLst>
                                    <p:set>
                                      <p:cBhvr>
                                        <p:cTn id="9" dur="1" fill="hold">
                                          <p:stCondLst>
                                            <p:cond delay="0"/>
                                          </p:stCondLst>
                                        </p:cTn>
                                        <p:tgtEl>
                                          <p:spTgt spid="7186"/>
                                        </p:tgtEl>
                                        <p:attrNameLst>
                                          <p:attrName>style.visibility</p:attrName>
                                        </p:attrNameLst>
                                      </p:cBhvr>
                                      <p:to>
                                        <p:strVal val="visible"/>
                                      </p:to>
                                    </p:set>
                                    <p:animEffect transition="in" filter="diamond(in)">
                                      <p:cBhvr>
                                        <p:cTn id="10" dur="2000"/>
                                        <p:tgtEl>
                                          <p:spTgt spid="7186"/>
                                        </p:tgtEl>
                                      </p:cBhvr>
                                    </p:animEffect>
                                  </p:childTnLst>
                                </p:cTn>
                              </p:par>
                              <p:par>
                                <p:cTn id="11" presetID="8" presetClass="entr" presetSubtype="16" fill="hold" nodeType="withEffect">
                                  <p:stCondLst>
                                    <p:cond delay="0"/>
                                  </p:stCondLst>
                                  <p:childTnLst>
                                    <p:set>
                                      <p:cBhvr>
                                        <p:cTn id="12" dur="1" fill="hold">
                                          <p:stCondLst>
                                            <p:cond delay="0"/>
                                          </p:stCondLst>
                                        </p:cTn>
                                        <p:tgtEl>
                                          <p:spTgt spid="7197"/>
                                        </p:tgtEl>
                                        <p:attrNameLst>
                                          <p:attrName>style.visibility</p:attrName>
                                        </p:attrNameLst>
                                      </p:cBhvr>
                                      <p:to>
                                        <p:strVal val="visible"/>
                                      </p:to>
                                    </p:set>
                                    <p:animEffect transition="in" filter="diamond(in)">
                                      <p:cBhvr>
                                        <p:cTn id="13" dur="2000"/>
                                        <p:tgtEl>
                                          <p:spTgt spid="7197"/>
                                        </p:tgtEl>
                                      </p:cBhvr>
                                    </p:animEffect>
                                  </p:childTnLst>
                                </p:cTn>
                              </p:par>
                              <p:par>
                                <p:cTn id="14" presetID="8" presetClass="entr" presetSubtype="16" fill="hold" nodeType="withEffect">
                                  <p:stCondLst>
                                    <p:cond delay="0"/>
                                  </p:stCondLst>
                                  <p:childTnLst>
                                    <p:set>
                                      <p:cBhvr>
                                        <p:cTn id="15" dur="1" fill="hold">
                                          <p:stCondLst>
                                            <p:cond delay="0"/>
                                          </p:stCondLst>
                                        </p:cTn>
                                        <p:tgtEl>
                                          <p:spTgt spid="7171"/>
                                        </p:tgtEl>
                                        <p:attrNameLst>
                                          <p:attrName>style.visibility</p:attrName>
                                        </p:attrNameLst>
                                      </p:cBhvr>
                                      <p:to>
                                        <p:strVal val="visible"/>
                                      </p:to>
                                    </p:set>
                                    <p:animEffect transition="in" filter="diamond(in)">
                                      <p:cBhvr>
                                        <p:cTn id="16" dur="2000"/>
                                        <p:tgtEl>
                                          <p:spTgt spid="7171"/>
                                        </p:tgtEl>
                                      </p:cBhvr>
                                    </p:animEffect>
                                  </p:childTnLst>
                                </p:cTn>
                              </p:par>
                              <p:par>
                                <p:cTn id="17" presetID="8" presetClass="entr" presetSubtype="16" fill="hold" nodeType="withEffect">
                                  <p:stCondLst>
                                    <p:cond delay="0"/>
                                  </p:stCondLst>
                                  <p:childTnLst>
                                    <p:set>
                                      <p:cBhvr>
                                        <p:cTn id="18" dur="1" fill="hold">
                                          <p:stCondLst>
                                            <p:cond delay="0"/>
                                          </p:stCondLst>
                                        </p:cTn>
                                        <p:tgtEl>
                                          <p:spTgt spid="7196"/>
                                        </p:tgtEl>
                                        <p:attrNameLst>
                                          <p:attrName>style.visibility</p:attrName>
                                        </p:attrNameLst>
                                      </p:cBhvr>
                                      <p:to>
                                        <p:strVal val="visible"/>
                                      </p:to>
                                    </p:set>
                                    <p:animEffect transition="in" filter="diamond(in)">
                                      <p:cBhvr>
                                        <p:cTn id="19" dur="2000"/>
                                        <p:tgtEl>
                                          <p:spTgt spid="7196"/>
                                        </p:tgtEl>
                                      </p:cBhvr>
                                    </p:animEffect>
                                  </p:childTnLst>
                                </p:cTn>
                              </p:par>
                              <p:par>
                                <p:cTn id="20" presetID="8" presetClass="entr" presetSubtype="16" fill="hold" nodeType="withEffect">
                                  <p:stCondLst>
                                    <p:cond delay="0"/>
                                  </p:stCondLst>
                                  <p:childTnLst>
                                    <p:set>
                                      <p:cBhvr>
                                        <p:cTn id="21" dur="1" fill="hold">
                                          <p:stCondLst>
                                            <p:cond delay="0"/>
                                          </p:stCondLst>
                                        </p:cTn>
                                        <p:tgtEl>
                                          <p:spTgt spid="7176"/>
                                        </p:tgtEl>
                                        <p:attrNameLst>
                                          <p:attrName>style.visibility</p:attrName>
                                        </p:attrNameLst>
                                      </p:cBhvr>
                                      <p:to>
                                        <p:strVal val="visible"/>
                                      </p:to>
                                    </p:set>
                                    <p:animEffect transition="in" filter="diamond(in)">
                                      <p:cBhvr>
                                        <p:cTn id="22" dur="2000"/>
                                        <p:tgtEl>
                                          <p:spTgt spid="7176"/>
                                        </p:tgtEl>
                                      </p:cBhvr>
                                    </p:animEffect>
                                  </p:childTnLst>
                                </p:cTn>
                              </p:par>
                              <p:par>
                                <p:cTn id="23" presetID="8" presetClass="entr" presetSubtype="16" fill="hold" nodeType="withEffect">
                                  <p:stCondLst>
                                    <p:cond delay="0"/>
                                  </p:stCondLst>
                                  <p:childTnLst>
                                    <p:set>
                                      <p:cBhvr>
                                        <p:cTn id="24" dur="1" fill="hold">
                                          <p:stCondLst>
                                            <p:cond delay="0"/>
                                          </p:stCondLst>
                                        </p:cTn>
                                        <p:tgtEl>
                                          <p:spTgt spid="7195"/>
                                        </p:tgtEl>
                                        <p:attrNameLst>
                                          <p:attrName>style.visibility</p:attrName>
                                        </p:attrNameLst>
                                      </p:cBhvr>
                                      <p:to>
                                        <p:strVal val="visible"/>
                                      </p:to>
                                    </p:set>
                                    <p:animEffect transition="in" filter="diamond(in)">
                                      <p:cBhvr>
                                        <p:cTn id="25" dur="2000"/>
                                        <p:tgtEl>
                                          <p:spTgt spid="7195"/>
                                        </p:tgtEl>
                                      </p:cBhvr>
                                    </p:animEffect>
                                  </p:childTnLst>
                                </p:cTn>
                              </p:par>
                              <p:par>
                                <p:cTn id="26" presetID="8" presetClass="entr" presetSubtype="16" fill="hold" nodeType="withEffect">
                                  <p:stCondLst>
                                    <p:cond delay="0"/>
                                  </p:stCondLst>
                                  <p:childTnLst>
                                    <p:set>
                                      <p:cBhvr>
                                        <p:cTn id="27" dur="1" fill="hold">
                                          <p:stCondLst>
                                            <p:cond delay="0"/>
                                          </p:stCondLst>
                                        </p:cTn>
                                        <p:tgtEl>
                                          <p:spTgt spid="7181"/>
                                        </p:tgtEl>
                                        <p:attrNameLst>
                                          <p:attrName>style.visibility</p:attrName>
                                        </p:attrNameLst>
                                      </p:cBhvr>
                                      <p:to>
                                        <p:strVal val="visible"/>
                                      </p:to>
                                    </p:set>
                                    <p:animEffect transition="in" filter="diamond(in)">
                                      <p:cBhvr>
                                        <p:cTn id="28" dur="2000"/>
                                        <p:tgtEl>
                                          <p:spTgt spid="71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457200"/>
            <a:ext cx="6477000" cy="868363"/>
          </a:xfrm>
        </p:spPr>
        <p:txBody>
          <a:bodyPr/>
          <a:lstStyle/>
          <a:p>
            <a:pPr marL="457200" indent="-457200">
              <a:spcBef>
                <a:spcPct val="50000"/>
              </a:spcBef>
            </a:pPr>
            <a:r>
              <a:rPr lang="en-US" sz="2400" smtClean="0">
                <a:cs typeface="Arial" charset="0"/>
              </a:rPr>
              <a:t>1. Khái niệm hệ </a:t>
            </a:r>
            <a:r>
              <a:rPr lang="en-US" sz="2400">
                <a:cs typeface="Arial" charset="0"/>
              </a:rPr>
              <a:t>thống nhúng    </a:t>
            </a:r>
          </a:p>
        </p:txBody>
      </p:sp>
      <p:sp>
        <p:nvSpPr>
          <p:cNvPr id="8195" name="Rectangle 3"/>
          <p:cNvSpPr>
            <a:spLocks noGrp="1" noChangeArrowheads="1"/>
          </p:cNvSpPr>
          <p:nvPr>
            <p:ph type="body" sz="half" idx="1"/>
          </p:nvPr>
        </p:nvSpPr>
        <p:spPr>
          <a:xfrm>
            <a:off x="304800" y="1219200"/>
            <a:ext cx="8534400" cy="5181600"/>
          </a:xfrm>
        </p:spPr>
        <p:txBody>
          <a:bodyPr/>
          <a:lstStyle/>
          <a:p>
            <a:pPr algn="just"/>
            <a:r>
              <a:rPr lang="en-US" sz="2400" b="1" i="1" smtClean="0">
                <a:solidFill>
                  <a:srgbClr val="0000FF"/>
                </a:solidFill>
                <a:latin typeface="Times New Roman" pitchFamily="18" charset="0"/>
                <a:cs typeface="Times New Roman" pitchFamily="18" charset="0"/>
              </a:rPr>
              <a:t>Hệ </a:t>
            </a:r>
            <a:r>
              <a:rPr lang="vi-VN" sz="2400" b="1" i="1" smtClean="0">
                <a:solidFill>
                  <a:srgbClr val="0000FF"/>
                </a:solidFill>
                <a:latin typeface="Times New Roman" pitchFamily="18" charset="0"/>
                <a:cs typeface="Times New Roman" pitchFamily="18" charset="0"/>
              </a:rPr>
              <a:t>thống nh</a:t>
            </a:r>
            <a:r>
              <a:rPr lang="en-US" sz="2400" b="1" i="1" smtClean="0">
                <a:solidFill>
                  <a:srgbClr val="0000FF"/>
                </a:solidFill>
                <a:latin typeface="Times New Roman" pitchFamily="18" charset="0"/>
                <a:cs typeface="Times New Roman" pitchFamily="18" charset="0"/>
              </a:rPr>
              <a:t>ú</a:t>
            </a:r>
            <a:r>
              <a:rPr lang="vi-VN" sz="2400" b="1" i="1" smtClean="0">
                <a:solidFill>
                  <a:srgbClr val="0000FF"/>
                </a:solidFill>
                <a:latin typeface="Times New Roman" pitchFamily="18" charset="0"/>
                <a:cs typeface="Times New Roman" pitchFamily="18" charset="0"/>
              </a:rPr>
              <a:t>ng (Embedded system)</a:t>
            </a:r>
            <a:r>
              <a:rPr lang="en-US" sz="2400" b="1" i="1" smtClean="0">
                <a:solidFill>
                  <a:srgbClr val="0000FF"/>
                </a:solidFill>
                <a:latin typeface="Times New Roman" pitchFamily="18" charset="0"/>
                <a:cs typeface="Times New Roman" pitchFamily="18" charset="0"/>
              </a:rPr>
              <a:t>:</a:t>
            </a:r>
            <a:r>
              <a:rPr lang="vi-VN" sz="2400" b="1" i="1" smtClean="0">
                <a:solidFill>
                  <a:srgbClr val="0000FF"/>
                </a:solidFill>
                <a:latin typeface="Times New Roman" pitchFamily="18" charset="0"/>
                <a:cs typeface="Times New Roman" pitchFamily="18" charset="0"/>
              </a:rPr>
              <a:t> </a:t>
            </a:r>
            <a:r>
              <a:rPr lang="en-US" sz="2400" i="1" smtClean="0">
                <a:solidFill>
                  <a:schemeClr val="accent2">
                    <a:lumMod val="50000"/>
                  </a:schemeClr>
                </a:solidFill>
                <a:latin typeface="Times New Roman" pitchFamily="18" charset="0"/>
                <a:cs typeface="Times New Roman" pitchFamily="18" charset="0"/>
              </a:rPr>
              <a:t>là</a:t>
            </a:r>
            <a:r>
              <a:rPr lang="vi-VN" sz="2400" i="1" smtClean="0">
                <a:solidFill>
                  <a:schemeClr val="accent2">
                    <a:lumMod val="50000"/>
                  </a:schemeClr>
                </a:solidFill>
                <a:latin typeface="Times New Roman" pitchFamily="18" charset="0"/>
                <a:cs typeface="Times New Roman" pitchFamily="18" charset="0"/>
              </a:rPr>
              <a:t> một thuật ngữ để chỉ một hệ thống c</a:t>
            </a:r>
            <a:r>
              <a:rPr lang="en-US" sz="2400" i="1" smtClean="0">
                <a:solidFill>
                  <a:schemeClr val="accent2">
                    <a:lumMod val="50000"/>
                  </a:schemeClr>
                </a:solidFill>
                <a:latin typeface="Times New Roman" pitchFamily="18" charset="0"/>
                <a:cs typeface="Times New Roman" pitchFamily="18" charset="0"/>
              </a:rPr>
              <a:t>ó</a:t>
            </a:r>
            <a:r>
              <a:rPr lang="vi-VN" sz="2400" i="1" smtClean="0">
                <a:solidFill>
                  <a:schemeClr val="accent2">
                    <a:lumMod val="50000"/>
                  </a:schemeClr>
                </a:solidFill>
                <a:latin typeface="Times New Roman" pitchFamily="18" charset="0"/>
                <a:cs typeface="Times New Roman" pitchFamily="18" charset="0"/>
              </a:rPr>
              <a:t> khả năng</a:t>
            </a:r>
            <a:r>
              <a:rPr lang="en-US" sz="2400" i="1" smtClean="0">
                <a:solidFill>
                  <a:schemeClr val="accent2">
                    <a:lumMod val="50000"/>
                  </a:schemeClr>
                </a:solidFill>
                <a:latin typeface="Times New Roman" pitchFamily="18" charset="0"/>
                <a:cs typeface="Times New Roman" pitchFamily="18" charset="0"/>
              </a:rPr>
              <a:t> </a:t>
            </a:r>
            <a:r>
              <a:rPr lang="vi-VN" sz="2400" i="1" smtClean="0">
                <a:solidFill>
                  <a:schemeClr val="accent2">
                    <a:lumMod val="50000"/>
                  </a:schemeClr>
                </a:solidFill>
                <a:latin typeface="Times New Roman" pitchFamily="18" charset="0"/>
                <a:cs typeface="Times New Roman" pitchFamily="18" charset="0"/>
              </a:rPr>
              <a:t>tự trị được</a:t>
            </a:r>
            <a:r>
              <a:rPr lang="en-US" sz="2400" i="1" smtClean="0">
                <a:solidFill>
                  <a:schemeClr val="accent2">
                    <a:lumMod val="50000"/>
                  </a:schemeClr>
                </a:solidFill>
                <a:latin typeface="Times New Roman" pitchFamily="18" charset="0"/>
                <a:cs typeface="Times New Roman" pitchFamily="18" charset="0"/>
              </a:rPr>
              <a:t> (tự động điều khiển) được</a:t>
            </a:r>
            <a:r>
              <a:rPr lang="vi-VN" sz="2400" i="1" smtClean="0">
                <a:solidFill>
                  <a:schemeClr val="accent2">
                    <a:lumMod val="50000"/>
                  </a:schemeClr>
                </a:solidFill>
                <a:latin typeface="Times New Roman" pitchFamily="18" charset="0"/>
                <a:cs typeface="Times New Roman" pitchFamily="18" charset="0"/>
              </a:rPr>
              <a:t> nh</a:t>
            </a:r>
            <a:r>
              <a:rPr lang="en-US" sz="2400" i="1" smtClean="0">
                <a:solidFill>
                  <a:schemeClr val="accent2">
                    <a:lumMod val="50000"/>
                  </a:schemeClr>
                </a:solidFill>
                <a:latin typeface="Times New Roman" pitchFamily="18" charset="0"/>
                <a:cs typeface="Times New Roman" pitchFamily="18" charset="0"/>
              </a:rPr>
              <a:t>ún</a:t>
            </a:r>
            <a:r>
              <a:rPr lang="vi-VN" sz="2400" i="1" smtClean="0">
                <a:solidFill>
                  <a:schemeClr val="accent2">
                    <a:lumMod val="50000"/>
                  </a:schemeClr>
                </a:solidFill>
                <a:latin typeface="Times New Roman" pitchFamily="18" charset="0"/>
                <a:cs typeface="Times New Roman" pitchFamily="18" charset="0"/>
              </a:rPr>
              <a:t>g v</a:t>
            </a:r>
            <a:r>
              <a:rPr lang="en-US" sz="2400" i="1" smtClean="0">
                <a:solidFill>
                  <a:schemeClr val="accent2">
                    <a:lumMod val="50000"/>
                  </a:schemeClr>
                </a:solidFill>
                <a:latin typeface="Times New Roman" pitchFamily="18" charset="0"/>
                <a:cs typeface="Times New Roman" pitchFamily="18" charset="0"/>
              </a:rPr>
              <a:t>à</a:t>
            </a:r>
            <a:r>
              <a:rPr lang="vi-VN" sz="2400" i="1" smtClean="0">
                <a:solidFill>
                  <a:schemeClr val="accent2">
                    <a:lumMod val="50000"/>
                  </a:schemeClr>
                </a:solidFill>
                <a:latin typeface="Times New Roman" pitchFamily="18" charset="0"/>
                <a:cs typeface="Times New Roman" pitchFamily="18" charset="0"/>
              </a:rPr>
              <a:t>o trong một m</a:t>
            </a:r>
            <a:r>
              <a:rPr lang="en-US" sz="2400" i="1" smtClean="0">
                <a:solidFill>
                  <a:schemeClr val="accent2">
                    <a:lumMod val="50000"/>
                  </a:schemeClr>
                </a:solidFill>
                <a:latin typeface="Times New Roman" pitchFamily="18" charset="0"/>
                <a:cs typeface="Times New Roman" pitchFamily="18" charset="0"/>
              </a:rPr>
              <a:t>ô</a:t>
            </a:r>
            <a:r>
              <a:rPr lang="vi-VN" sz="2400" i="1" smtClean="0">
                <a:solidFill>
                  <a:schemeClr val="accent2">
                    <a:lumMod val="50000"/>
                  </a:schemeClr>
                </a:solidFill>
                <a:latin typeface="Times New Roman" pitchFamily="18" charset="0"/>
                <a:cs typeface="Times New Roman" pitchFamily="18" charset="0"/>
              </a:rPr>
              <a:t>i trường hay một hệ thống mẹ. </a:t>
            </a:r>
            <a:endParaRPr lang="en-US" sz="2400" i="1" smtClean="0">
              <a:solidFill>
                <a:schemeClr val="accent2">
                  <a:lumMod val="50000"/>
                </a:schemeClr>
              </a:solidFill>
              <a:latin typeface="Times New Roman" pitchFamily="18" charset="0"/>
              <a:cs typeface="Times New Roman" pitchFamily="18" charset="0"/>
            </a:endParaRPr>
          </a:p>
          <a:p>
            <a:pPr marL="0" indent="0" algn="just">
              <a:buNone/>
            </a:pPr>
            <a:endParaRPr lang="en-US" sz="1050" i="1" smtClean="0">
              <a:solidFill>
                <a:schemeClr val="accent2">
                  <a:lumMod val="50000"/>
                </a:schemeClr>
              </a:solidFill>
              <a:latin typeface="Times New Roman" pitchFamily="18" charset="0"/>
              <a:cs typeface="Times New Roman" pitchFamily="18" charset="0"/>
            </a:endParaRPr>
          </a:p>
          <a:p>
            <a:pPr algn="just"/>
            <a:r>
              <a:rPr lang="en-US" sz="2400" i="1" smtClean="0">
                <a:solidFill>
                  <a:schemeClr val="accent2">
                    <a:lumMod val="50000"/>
                  </a:schemeClr>
                </a:solidFill>
                <a:latin typeface="Times New Roman" pitchFamily="18" charset="0"/>
                <a:cs typeface="Times New Roman" pitchFamily="18" charset="0"/>
              </a:rPr>
              <a:t>Là</a:t>
            </a:r>
            <a:r>
              <a:rPr lang="vi-VN" sz="2400" i="1" smtClean="0">
                <a:solidFill>
                  <a:schemeClr val="accent2">
                    <a:lumMod val="50000"/>
                  </a:schemeClr>
                </a:solidFill>
                <a:latin typeface="Times New Roman" pitchFamily="18" charset="0"/>
                <a:cs typeface="Times New Roman" pitchFamily="18" charset="0"/>
              </a:rPr>
              <a:t> </a:t>
            </a:r>
            <a:r>
              <a:rPr lang="vi-VN" sz="2400" i="1" smtClean="0">
                <a:solidFill>
                  <a:schemeClr val="accent2">
                    <a:lumMod val="50000"/>
                  </a:schemeClr>
                </a:solidFill>
                <a:latin typeface="Times New Roman" pitchFamily="18" charset="0"/>
                <a:cs typeface="Times New Roman" pitchFamily="18" charset="0"/>
              </a:rPr>
              <a:t>c</a:t>
            </a:r>
            <a:r>
              <a:rPr lang="en-US" sz="2400" i="1">
                <a:solidFill>
                  <a:schemeClr val="accent2">
                    <a:lumMod val="50000"/>
                  </a:schemeClr>
                </a:solidFill>
                <a:latin typeface="Times New Roman" pitchFamily="18" charset="0"/>
                <a:cs typeface="Times New Roman" pitchFamily="18" charset="0"/>
              </a:rPr>
              <a:t>á</a:t>
            </a:r>
            <a:r>
              <a:rPr lang="vi-VN" sz="2400" i="1" smtClean="0">
                <a:solidFill>
                  <a:schemeClr val="accent2">
                    <a:lumMod val="50000"/>
                  </a:schemeClr>
                </a:solidFill>
                <a:latin typeface="Times New Roman" pitchFamily="18" charset="0"/>
                <a:cs typeface="Times New Roman" pitchFamily="18" charset="0"/>
              </a:rPr>
              <a:t>c </a:t>
            </a:r>
            <a:r>
              <a:rPr lang="vi-VN" sz="2400" i="1">
                <a:solidFill>
                  <a:schemeClr val="accent2">
                    <a:lumMod val="50000"/>
                  </a:schemeClr>
                </a:solidFill>
                <a:latin typeface="Times New Roman" pitchFamily="18" charset="0"/>
                <a:cs typeface="Times New Roman" pitchFamily="18" charset="0"/>
              </a:rPr>
              <a:t>hệ </a:t>
            </a:r>
            <a:r>
              <a:rPr lang="vi-VN" sz="2400" i="1" smtClean="0">
                <a:solidFill>
                  <a:schemeClr val="accent2">
                    <a:lumMod val="50000"/>
                  </a:schemeClr>
                </a:solidFill>
                <a:latin typeface="Times New Roman" pitchFamily="18" charset="0"/>
                <a:cs typeface="Times New Roman" pitchFamily="18" charset="0"/>
              </a:rPr>
              <a:t>thống</a:t>
            </a:r>
            <a:r>
              <a:rPr lang="en-US" sz="2400" i="1" smtClean="0">
                <a:solidFill>
                  <a:schemeClr val="accent2">
                    <a:lumMod val="50000"/>
                  </a:schemeClr>
                </a:solidFill>
                <a:latin typeface="Times New Roman" pitchFamily="18" charset="0"/>
                <a:cs typeface="Times New Roman" pitchFamily="18" charset="0"/>
              </a:rPr>
              <a:t> </a:t>
            </a:r>
            <a:r>
              <a:rPr lang="vi-VN" sz="2400" i="1" smtClean="0">
                <a:solidFill>
                  <a:schemeClr val="accent2">
                    <a:lumMod val="50000"/>
                  </a:schemeClr>
                </a:solidFill>
                <a:latin typeface="Times New Roman" pitchFamily="18" charset="0"/>
                <a:cs typeface="Times New Roman" pitchFamily="18" charset="0"/>
              </a:rPr>
              <a:t>t</a:t>
            </a:r>
            <a:r>
              <a:rPr lang="en-US" sz="2400" i="1" smtClean="0">
                <a:solidFill>
                  <a:schemeClr val="accent2">
                    <a:lumMod val="50000"/>
                  </a:schemeClr>
                </a:solidFill>
                <a:latin typeface="Times New Roman" pitchFamily="18" charset="0"/>
                <a:cs typeface="Times New Roman" pitchFamily="18" charset="0"/>
              </a:rPr>
              <a:t>í</a:t>
            </a:r>
            <a:r>
              <a:rPr lang="vi-VN" sz="2400" i="1" smtClean="0">
                <a:solidFill>
                  <a:schemeClr val="accent2">
                    <a:lumMod val="50000"/>
                  </a:schemeClr>
                </a:solidFill>
                <a:latin typeface="Times New Roman" pitchFamily="18" charset="0"/>
                <a:cs typeface="Times New Roman" pitchFamily="18" charset="0"/>
              </a:rPr>
              <a:t>ch </a:t>
            </a:r>
            <a:r>
              <a:rPr lang="vi-VN" sz="2400" i="1">
                <a:solidFill>
                  <a:schemeClr val="accent2">
                    <a:lumMod val="50000"/>
                  </a:schemeClr>
                </a:solidFill>
                <a:latin typeface="Times New Roman" pitchFamily="18" charset="0"/>
                <a:cs typeface="Times New Roman" pitchFamily="18" charset="0"/>
              </a:rPr>
              <a:t>hợp cả phần cứng </a:t>
            </a:r>
            <a:r>
              <a:rPr lang="vi-VN" sz="2400" i="1" smtClean="0">
                <a:solidFill>
                  <a:schemeClr val="accent2">
                    <a:lumMod val="50000"/>
                  </a:schemeClr>
                </a:solidFill>
                <a:latin typeface="Times New Roman" pitchFamily="18" charset="0"/>
                <a:cs typeface="Times New Roman" pitchFamily="18" charset="0"/>
              </a:rPr>
              <a:t>v</a:t>
            </a:r>
            <a:r>
              <a:rPr lang="en-US" sz="2400" i="1">
                <a:solidFill>
                  <a:schemeClr val="accent2">
                    <a:lumMod val="50000"/>
                  </a:schemeClr>
                </a:solidFill>
                <a:latin typeface="Times New Roman" pitchFamily="18" charset="0"/>
                <a:cs typeface="Times New Roman" pitchFamily="18" charset="0"/>
              </a:rPr>
              <a:t>à</a:t>
            </a:r>
            <a:r>
              <a:rPr lang="vi-VN" sz="2400" i="1" smtClean="0">
                <a:solidFill>
                  <a:schemeClr val="accent2">
                    <a:lumMod val="50000"/>
                  </a:schemeClr>
                </a:solidFill>
                <a:latin typeface="Times New Roman" pitchFamily="18" charset="0"/>
                <a:cs typeface="Times New Roman" pitchFamily="18" charset="0"/>
              </a:rPr>
              <a:t> </a:t>
            </a:r>
            <a:r>
              <a:rPr lang="vi-VN" sz="2400" i="1">
                <a:solidFill>
                  <a:schemeClr val="accent2">
                    <a:lumMod val="50000"/>
                  </a:schemeClr>
                </a:solidFill>
                <a:latin typeface="Times New Roman" pitchFamily="18" charset="0"/>
                <a:cs typeface="Times New Roman" pitchFamily="18" charset="0"/>
              </a:rPr>
              <a:t>phần phềm để thực </a:t>
            </a:r>
            <a:r>
              <a:rPr lang="vi-VN" sz="2400" i="1" smtClean="0">
                <a:solidFill>
                  <a:schemeClr val="accent2">
                    <a:lumMod val="50000"/>
                  </a:schemeClr>
                </a:solidFill>
                <a:latin typeface="Times New Roman" pitchFamily="18" charset="0"/>
                <a:cs typeface="Times New Roman" pitchFamily="18" charset="0"/>
              </a:rPr>
              <a:t>hiện </a:t>
            </a:r>
            <a:r>
              <a:rPr lang="vi-VN" sz="2400" i="1">
                <a:solidFill>
                  <a:schemeClr val="accent2">
                    <a:lumMod val="50000"/>
                  </a:schemeClr>
                </a:solidFill>
                <a:latin typeface="Times New Roman" pitchFamily="18" charset="0"/>
                <a:cs typeface="Times New Roman" pitchFamily="18" charset="0"/>
              </a:rPr>
              <a:t>một hoặc một </a:t>
            </a:r>
            <a:r>
              <a:rPr lang="vi-VN" sz="2400" i="1" smtClean="0">
                <a:solidFill>
                  <a:schemeClr val="accent2">
                    <a:lumMod val="50000"/>
                  </a:schemeClr>
                </a:solidFill>
                <a:latin typeface="Times New Roman" pitchFamily="18" charset="0"/>
                <a:cs typeface="Times New Roman" pitchFamily="18" charset="0"/>
              </a:rPr>
              <a:t>nh</a:t>
            </a:r>
            <a:r>
              <a:rPr lang="en-US" sz="2400" i="1">
                <a:solidFill>
                  <a:schemeClr val="accent2">
                    <a:lumMod val="50000"/>
                  </a:schemeClr>
                </a:solidFill>
                <a:latin typeface="Times New Roman" pitchFamily="18" charset="0"/>
                <a:cs typeface="Times New Roman" pitchFamily="18" charset="0"/>
              </a:rPr>
              <a:t>ó</a:t>
            </a:r>
            <a:r>
              <a:rPr lang="vi-VN" sz="2400" i="1" smtClean="0">
                <a:solidFill>
                  <a:schemeClr val="accent2">
                    <a:lumMod val="50000"/>
                  </a:schemeClr>
                </a:solidFill>
                <a:latin typeface="Times New Roman" pitchFamily="18" charset="0"/>
                <a:cs typeface="Times New Roman" pitchFamily="18" charset="0"/>
              </a:rPr>
              <a:t>m </a:t>
            </a:r>
            <a:r>
              <a:rPr lang="vi-VN" sz="2400" i="1">
                <a:solidFill>
                  <a:schemeClr val="accent2">
                    <a:lumMod val="50000"/>
                  </a:schemeClr>
                </a:solidFill>
                <a:latin typeface="Times New Roman" pitchFamily="18" charset="0"/>
                <a:cs typeface="Times New Roman" pitchFamily="18" charset="0"/>
              </a:rPr>
              <a:t>chức </a:t>
            </a:r>
            <a:r>
              <a:rPr lang="vi-VN" sz="2400" i="1" smtClean="0">
                <a:solidFill>
                  <a:schemeClr val="accent2">
                    <a:lumMod val="50000"/>
                  </a:schemeClr>
                </a:solidFill>
                <a:latin typeface="Times New Roman" pitchFamily="18" charset="0"/>
                <a:cs typeface="Times New Roman" pitchFamily="18" charset="0"/>
              </a:rPr>
              <a:t>năng</a:t>
            </a:r>
            <a:r>
              <a:rPr lang="en-US" sz="2400" i="1" smtClean="0">
                <a:solidFill>
                  <a:schemeClr val="accent2">
                    <a:lumMod val="50000"/>
                  </a:schemeClr>
                </a:solidFill>
                <a:latin typeface="Times New Roman" pitchFamily="18" charset="0"/>
                <a:cs typeface="Times New Roman" pitchFamily="18" charset="0"/>
              </a:rPr>
              <a:t> </a:t>
            </a:r>
            <a:r>
              <a:rPr lang="vi-VN" sz="2400" i="1" smtClean="0">
                <a:solidFill>
                  <a:schemeClr val="accent2">
                    <a:lumMod val="50000"/>
                  </a:schemeClr>
                </a:solidFill>
                <a:latin typeface="Times New Roman" pitchFamily="18" charset="0"/>
                <a:cs typeface="Times New Roman" pitchFamily="18" charset="0"/>
              </a:rPr>
              <a:t>chuy</a:t>
            </a:r>
            <a:r>
              <a:rPr lang="en-US" sz="2400" i="1">
                <a:solidFill>
                  <a:schemeClr val="accent2">
                    <a:lumMod val="50000"/>
                  </a:schemeClr>
                </a:solidFill>
                <a:latin typeface="Times New Roman" pitchFamily="18" charset="0"/>
                <a:cs typeface="Times New Roman" pitchFamily="18" charset="0"/>
              </a:rPr>
              <a:t>ê</a:t>
            </a:r>
            <a:r>
              <a:rPr lang="vi-VN" sz="2400" i="1" smtClean="0">
                <a:solidFill>
                  <a:schemeClr val="accent2">
                    <a:lumMod val="50000"/>
                  </a:schemeClr>
                </a:solidFill>
                <a:latin typeface="Times New Roman" pitchFamily="18" charset="0"/>
                <a:cs typeface="Times New Roman" pitchFamily="18" charset="0"/>
              </a:rPr>
              <a:t>n</a:t>
            </a:r>
            <a:r>
              <a:rPr lang="en-US" sz="2400" i="1" smtClean="0">
                <a:solidFill>
                  <a:schemeClr val="accent2">
                    <a:lumMod val="50000"/>
                  </a:schemeClr>
                </a:solidFill>
                <a:latin typeface="Times New Roman" pitchFamily="18" charset="0"/>
                <a:cs typeface="Times New Roman" pitchFamily="18" charset="0"/>
              </a:rPr>
              <a:t> biệt </a:t>
            </a:r>
            <a:r>
              <a:rPr lang="en-US" sz="2400" i="1">
                <a:solidFill>
                  <a:schemeClr val="accent2">
                    <a:lumMod val="50000"/>
                  </a:schemeClr>
                </a:solidFill>
                <a:latin typeface="Times New Roman" pitchFamily="18" charset="0"/>
                <a:cs typeface="Times New Roman" pitchFamily="18" charset="0"/>
              </a:rPr>
              <a:t>cụ </a:t>
            </a:r>
            <a:r>
              <a:rPr lang="en-US" sz="2400" i="1" smtClean="0">
                <a:solidFill>
                  <a:schemeClr val="accent2">
                    <a:lumMod val="50000"/>
                  </a:schemeClr>
                </a:solidFill>
                <a:latin typeface="Times New Roman" pitchFamily="18" charset="0"/>
                <a:cs typeface="Times New Roman" pitchFamily="18" charset="0"/>
              </a:rPr>
              <a:t>thể</a:t>
            </a:r>
            <a:r>
              <a:rPr lang="en-US" sz="2400" smtClean="0">
                <a:solidFill>
                  <a:schemeClr val="accent2">
                    <a:lumMod val="50000"/>
                  </a:schemeClr>
                </a:solidFill>
                <a:latin typeface="Times New Roman" pitchFamily="18" charset="0"/>
                <a:cs typeface="Times New Roman" pitchFamily="18" charset="0"/>
              </a:rPr>
              <a:t>.</a:t>
            </a:r>
          </a:p>
          <a:p>
            <a:pPr marL="0" indent="0" algn="just">
              <a:buNone/>
            </a:pPr>
            <a:endParaRPr lang="en-US" sz="1100" smtClean="0">
              <a:solidFill>
                <a:schemeClr val="accent2">
                  <a:lumMod val="50000"/>
                </a:schemeClr>
              </a:solidFill>
              <a:latin typeface="Times New Roman" pitchFamily="18" charset="0"/>
              <a:cs typeface="Times New Roman" pitchFamily="18" charset="0"/>
            </a:endParaRPr>
          </a:p>
          <a:p>
            <a:pPr algn="just"/>
            <a:r>
              <a:rPr lang="vi-VN" sz="2400">
                <a:solidFill>
                  <a:schemeClr val="accent2">
                    <a:lumMod val="50000"/>
                  </a:schemeClr>
                </a:solidFill>
                <a:latin typeface="Times New Roman" pitchFamily="18" charset="0"/>
                <a:cs typeface="Times New Roman" pitchFamily="18" charset="0"/>
              </a:rPr>
              <a:t>Kh</a:t>
            </a:r>
            <a:r>
              <a:rPr lang="en-US" sz="2400">
                <a:solidFill>
                  <a:schemeClr val="accent2">
                    <a:lumMod val="50000"/>
                  </a:schemeClr>
                </a:solidFill>
                <a:latin typeface="Times New Roman" pitchFamily="18" charset="0"/>
                <a:cs typeface="Times New Roman" pitchFamily="18" charset="0"/>
              </a:rPr>
              <a:t>á</a:t>
            </a:r>
            <a:r>
              <a:rPr lang="vi-VN" sz="2400">
                <a:solidFill>
                  <a:schemeClr val="accent2">
                    <a:lumMod val="50000"/>
                  </a:schemeClr>
                </a:solidFill>
                <a:latin typeface="Times New Roman" pitchFamily="18" charset="0"/>
                <a:cs typeface="Times New Roman" pitchFamily="18" charset="0"/>
              </a:rPr>
              <a:t>c với c</a:t>
            </a:r>
            <a:r>
              <a:rPr lang="en-US" sz="2400">
                <a:solidFill>
                  <a:schemeClr val="accent2">
                    <a:lumMod val="50000"/>
                  </a:schemeClr>
                </a:solidFill>
                <a:latin typeface="Times New Roman" pitchFamily="18" charset="0"/>
                <a:cs typeface="Times New Roman" pitchFamily="18" charset="0"/>
              </a:rPr>
              <a:t>á</a:t>
            </a:r>
            <a:r>
              <a:rPr lang="vi-VN" sz="2400">
                <a:solidFill>
                  <a:schemeClr val="accent2">
                    <a:lumMod val="50000"/>
                  </a:schemeClr>
                </a:solidFill>
                <a:latin typeface="Times New Roman" pitchFamily="18" charset="0"/>
                <a:cs typeface="Times New Roman" pitchFamily="18" charset="0"/>
              </a:rPr>
              <a:t>c m</a:t>
            </a:r>
            <a:r>
              <a:rPr lang="en-US" sz="2400">
                <a:solidFill>
                  <a:schemeClr val="accent2">
                    <a:lumMod val="50000"/>
                  </a:schemeClr>
                </a:solidFill>
                <a:latin typeface="Times New Roman" pitchFamily="18" charset="0"/>
                <a:cs typeface="Times New Roman" pitchFamily="18" charset="0"/>
              </a:rPr>
              <a:t>á</a:t>
            </a:r>
            <a:r>
              <a:rPr lang="vi-VN" sz="2400">
                <a:solidFill>
                  <a:schemeClr val="accent2">
                    <a:lumMod val="50000"/>
                  </a:schemeClr>
                </a:solidFill>
                <a:latin typeface="Times New Roman" pitchFamily="18" charset="0"/>
                <a:cs typeface="Times New Roman" pitchFamily="18" charset="0"/>
              </a:rPr>
              <a:t>y t</a:t>
            </a:r>
            <a:r>
              <a:rPr lang="en-US" sz="2400">
                <a:solidFill>
                  <a:schemeClr val="accent2">
                    <a:lumMod val="50000"/>
                  </a:schemeClr>
                </a:solidFill>
                <a:latin typeface="Times New Roman" pitchFamily="18" charset="0"/>
                <a:cs typeface="Times New Roman" pitchFamily="18" charset="0"/>
              </a:rPr>
              <a:t>í</a:t>
            </a:r>
            <a:r>
              <a:rPr lang="vi-VN" sz="2400">
                <a:solidFill>
                  <a:schemeClr val="accent2">
                    <a:lumMod val="50000"/>
                  </a:schemeClr>
                </a:solidFill>
                <a:latin typeface="Times New Roman" pitchFamily="18" charset="0"/>
                <a:cs typeface="Times New Roman" pitchFamily="18" charset="0"/>
              </a:rPr>
              <a:t>nh đa chức năng,</a:t>
            </a:r>
            <a:r>
              <a:rPr lang="en-US" sz="2400">
                <a:solidFill>
                  <a:schemeClr val="accent2">
                    <a:lumMod val="50000"/>
                  </a:schemeClr>
                </a:solidFill>
                <a:latin typeface="Times New Roman" pitchFamily="18" charset="0"/>
                <a:cs typeface="Times New Roman" pitchFamily="18" charset="0"/>
              </a:rPr>
              <a:t> </a:t>
            </a:r>
            <a:r>
              <a:rPr lang="vi-VN" sz="2400">
                <a:solidFill>
                  <a:schemeClr val="accent2">
                    <a:lumMod val="50000"/>
                  </a:schemeClr>
                </a:solidFill>
                <a:latin typeface="Times New Roman" pitchFamily="18" charset="0"/>
                <a:cs typeface="Times New Roman" pitchFamily="18" charset="0"/>
              </a:rPr>
              <a:t>hệ</a:t>
            </a:r>
            <a:r>
              <a:rPr lang="en-US" sz="2400">
                <a:solidFill>
                  <a:schemeClr val="accent2">
                    <a:lumMod val="50000"/>
                  </a:schemeClr>
                </a:solidFill>
                <a:latin typeface="Times New Roman" pitchFamily="18" charset="0"/>
                <a:cs typeface="Times New Roman" pitchFamily="18" charset="0"/>
              </a:rPr>
              <a:t> </a:t>
            </a:r>
            <a:r>
              <a:rPr lang="vi-VN" sz="2400">
                <a:solidFill>
                  <a:schemeClr val="accent2">
                    <a:lumMod val="50000"/>
                  </a:schemeClr>
                </a:solidFill>
                <a:latin typeface="Times New Roman" pitchFamily="18" charset="0"/>
                <a:cs typeface="Times New Roman" pitchFamily="18" charset="0"/>
              </a:rPr>
              <a:t>thống nh</a:t>
            </a:r>
            <a:r>
              <a:rPr lang="en-US" sz="2400">
                <a:solidFill>
                  <a:schemeClr val="accent2">
                    <a:lumMod val="50000"/>
                  </a:schemeClr>
                </a:solidFill>
                <a:latin typeface="Times New Roman" pitchFamily="18" charset="0"/>
                <a:cs typeface="Times New Roman" pitchFamily="18" charset="0"/>
              </a:rPr>
              <a:t>ú</a:t>
            </a:r>
            <a:r>
              <a:rPr lang="vi-VN" sz="2400">
                <a:solidFill>
                  <a:schemeClr val="accent2">
                    <a:lumMod val="50000"/>
                  </a:schemeClr>
                </a:solidFill>
                <a:latin typeface="Times New Roman" pitchFamily="18" charset="0"/>
                <a:cs typeface="Times New Roman" pitchFamily="18" charset="0"/>
              </a:rPr>
              <a:t>ng chỉ thực hiện một hoặc một v</a:t>
            </a:r>
            <a:r>
              <a:rPr lang="en-US" sz="2400">
                <a:solidFill>
                  <a:schemeClr val="accent2">
                    <a:lumMod val="50000"/>
                  </a:schemeClr>
                </a:solidFill>
                <a:latin typeface="Times New Roman" pitchFamily="18" charset="0"/>
                <a:cs typeface="Times New Roman" pitchFamily="18" charset="0"/>
              </a:rPr>
              <a:t>à</a:t>
            </a:r>
            <a:r>
              <a:rPr lang="vi-VN" sz="2400">
                <a:solidFill>
                  <a:schemeClr val="accent2">
                    <a:lumMod val="50000"/>
                  </a:schemeClr>
                </a:solidFill>
                <a:latin typeface="Times New Roman" pitchFamily="18" charset="0"/>
                <a:cs typeface="Times New Roman" pitchFamily="18" charset="0"/>
              </a:rPr>
              <a:t>i chức năng nhất định, thường đi k</a:t>
            </a:r>
            <a:r>
              <a:rPr lang="en-US" sz="2400">
                <a:solidFill>
                  <a:schemeClr val="accent2">
                    <a:lumMod val="50000"/>
                  </a:schemeClr>
                </a:solidFill>
                <a:latin typeface="Times New Roman" pitchFamily="18" charset="0"/>
                <a:cs typeface="Times New Roman" pitchFamily="18" charset="0"/>
              </a:rPr>
              <a:t>è</a:t>
            </a:r>
            <a:r>
              <a:rPr lang="vi-VN" sz="2400">
                <a:solidFill>
                  <a:schemeClr val="accent2">
                    <a:lumMod val="50000"/>
                  </a:schemeClr>
                </a:solidFill>
                <a:latin typeface="Times New Roman" pitchFamily="18" charset="0"/>
                <a:cs typeface="Times New Roman" pitchFamily="18" charset="0"/>
              </a:rPr>
              <a:t>m với</a:t>
            </a:r>
            <a:r>
              <a:rPr lang="en-US" sz="2400">
                <a:solidFill>
                  <a:schemeClr val="accent2">
                    <a:lumMod val="50000"/>
                  </a:schemeClr>
                </a:solidFill>
                <a:latin typeface="Times New Roman" pitchFamily="18" charset="0"/>
                <a:cs typeface="Times New Roman" pitchFamily="18" charset="0"/>
              </a:rPr>
              <a:t> những yêu cầu cụ thể và bao gồm một số thiết bị máy móc và phần cứng chuyên dụng </a:t>
            </a:r>
            <a:r>
              <a:rPr lang="vi-VN" sz="2400">
                <a:solidFill>
                  <a:schemeClr val="accent2">
                    <a:lumMod val="50000"/>
                  </a:schemeClr>
                </a:solidFill>
                <a:latin typeface="Times New Roman" pitchFamily="18" charset="0"/>
                <a:cs typeface="Times New Roman" pitchFamily="18" charset="0"/>
              </a:rPr>
              <a:t>m</a:t>
            </a:r>
            <a:r>
              <a:rPr lang="en-US" sz="2400">
                <a:solidFill>
                  <a:schemeClr val="accent2">
                    <a:lumMod val="50000"/>
                  </a:schemeClr>
                </a:solidFill>
                <a:latin typeface="Times New Roman" pitchFamily="18" charset="0"/>
                <a:cs typeface="Times New Roman" pitchFamily="18" charset="0"/>
              </a:rPr>
              <a:t>à</a:t>
            </a:r>
            <a:r>
              <a:rPr lang="vi-VN" sz="2400">
                <a:solidFill>
                  <a:schemeClr val="accent2">
                    <a:lumMod val="50000"/>
                  </a:schemeClr>
                </a:solidFill>
                <a:latin typeface="Times New Roman" pitchFamily="18" charset="0"/>
                <a:cs typeface="Times New Roman" pitchFamily="18" charset="0"/>
              </a:rPr>
              <a:t> ta k</a:t>
            </a:r>
            <a:r>
              <a:rPr lang="en-US" sz="2400">
                <a:solidFill>
                  <a:schemeClr val="accent2">
                    <a:lumMod val="50000"/>
                  </a:schemeClr>
                </a:solidFill>
                <a:latin typeface="Times New Roman" pitchFamily="18" charset="0"/>
                <a:cs typeface="Times New Roman" pitchFamily="18" charset="0"/>
              </a:rPr>
              <a:t>hô</a:t>
            </a:r>
            <a:r>
              <a:rPr lang="vi-VN" sz="2400">
                <a:solidFill>
                  <a:schemeClr val="accent2">
                    <a:lumMod val="50000"/>
                  </a:schemeClr>
                </a:solidFill>
                <a:latin typeface="Times New Roman" pitchFamily="18" charset="0"/>
                <a:cs typeface="Times New Roman" pitchFamily="18" charset="0"/>
              </a:rPr>
              <a:t>ng t</a:t>
            </a:r>
            <a:r>
              <a:rPr lang="en-US" sz="2400">
                <a:solidFill>
                  <a:schemeClr val="accent2">
                    <a:lumMod val="50000"/>
                  </a:schemeClr>
                </a:solidFill>
                <a:latin typeface="Times New Roman" pitchFamily="18" charset="0"/>
                <a:cs typeface="Times New Roman" pitchFamily="18" charset="0"/>
              </a:rPr>
              <a:t>ì</a:t>
            </a:r>
            <a:r>
              <a:rPr lang="vi-VN" sz="2400">
                <a:solidFill>
                  <a:schemeClr val="accent2">
                    <a:lumMod val="50000"/>
                  </a:schemeClr>
                </a:solidFill>
                <a:latin typeface="Times New Roman" pitchFamily="18" charset="0"/>
                <a:cs typeface="Times New Roman" pitchFamily="18" charset="0"/>
              </a:rPr>
              <a:t>m thấy trong một m</a:t>
            </a:r>
            <a:r>
              <a:rPr lang="en-US" sz="2400">
                <a:solidFill>
                  <a:schemeClr val="accent2">
                    <a:lumMod val="50000"/>
                  </a:schemeClr>
                </a:solidFill>
                <a:latin typeface="Times New Roman" pitchFamily="18" charset="0"/>
                <a:cs typeface="Times New Roman" pitchFamily="18" charset="0"/>
              </a:rPr>
              <a:t>á</a:t>
            </a:r>
            <a:r>
              <a:rPr lang="vi-VN" sz="2400">
                <a:solidFill>
                  <a:schemeClr val="accent2">
                    <a:lumMod val="50000"/>
                  </a:schemeClr>
                </a:solidFill>
                <a:latin typeface="Times New Roman" pitchFamily="18" charset="0"/>
                <a:cs typeface="Times New Roman" pitchFamily="18" charset="0"/>
              </a:rPr>
              <a:t>y t</a:t>
            </a:r>
            <a:r>
              <a:rPr lang="en-US" sz="2400">
                <a:solidFill>
                  <a:schemeClr val="accent2">
                    <a:lumMod val="50000"/>
                  </a:schemeClr>
                </a:solidFill>
                <a:latin typeface="Times New Roman" pitchFamily="18" charset="0"/>
                <a:cs typeface="Times New Roman" pitchFamily="18" charset="0"/>
              </a:rPr>
              <a:t>í</a:t>
            </a:r>
            <a:r>
              <a:rPr lang="vi-VN" sz="2400">
                <a:solidFill>
                  <a:schemeClr val="accent2">
                    <a:lumMod val="50000"/>
                  </a:schemeClr>
                </a:solidFill>
                <a:latin typeface="Times New Roman" pitchFamily="18" charset="0"/>
                <a:cs typeface="Times New Roman" pitchFamily="18" charset="0"/>
              </a:rPr>
              <a:t>nh đa năng n</a:t>
            </a:r>
            <a:r>
              <a:rPr lang="en-US" sz="2400">
                <a:solidFill>
                  <a:schemeClr val="accent2">
                    <a:lumMod val="50000"/>
                  </a:schemeClr>
                </a:solidFill>
                <a:latin typeface="Times New Roman" pitchFamily="18" charset="0"/>
                <a:cs typeface="Times New Roman" pitchFamily="18" charset="0"/>
              </a:rPr>
              <a:t>ó</a:t>
            </a:r>
            <a:r>
              <a:rPr lang="vi-VN" sz="2400">
                <a:solidFill>
                  <a:schemeClr val="accent2">
                    <a:lumMod val="50000"/>
                  </a:schemeClr>
                </a:solidFill>
                <a:latin typeface="Times New Roman" pitchFamily="18" charset="0"/>
                <a:cs typeface="Times New Roman" pitchFamily="18" charset="0"/>
              </a:rPr>
              <a:t>i chung. V</a:t>
            </a:r>
            <a:r>
              <a:rPr lang="en-US" sz="2400">
                <a:solidFill>
                  <a:schemeClr val="accent2">
                    <a:lumMod val="50000"/>
                  </a:schemeClr>
                </a:solidFill>
                <a:latin typeface="Times New Roman" pitchFamily="18" charset="0"/>
                <a:cs typeface="Times New Roman" pitchFamily="18" charset="0"/>
              </a:rPr>
              <a:t>ì</a:t>
            </a:r>
            <a:r>
              <a:rPr lang="vi-VN" sz="2400">
                <a:solidFill>
                  <a:schemeClr val="accent2">
                    <a:lumMod val="50000"/>
                  </a:schemeClr>
                </a:solidFill>
                <a:latin typeface="Times New Roman" pitchFamily="18" charset="0"/>
                <a:cs typeface="Times New Roman" pitchFamily="18" charset="0"/>
              </a:rPr>
              <a:t> hệ thống chỉ được x</a:t>
            </a:r>
            <a:r>
              <a:rPr lang="en-US" sz="2400">
                <a:solidFill>
                  <a:schemeClr val="accent2">
                    <a:lumMod val="50000"/>
                  </a:schemeClr>
                </a:solidFill>
                <a:latin typeface="Times New Roman" pitchFamily="18" charset="0"/>
                <a:cs typeface="Times New Roman" pitchFamily="18" charset="0"/>
              </a:rPr>
              <a:t>â</a:t>
            </a:r>
            <a:r>
              <a:rPr lang="vi-VN" sz="2400">
                <a:solidFill>
                  <a:schemeClr val="accent2">
                    <a:lumMod val="50000"/>
                  </a:schemeClr>
                </a:solidFill>
                <a:latin typeface="Times New Roman" pitchFamily="18" charset="0"/>
                <a:cs typeface="Times New Roman" pitchFamily="18" charset="0"/>
              </a:rPr>
              <a:t>y</a:t>
            </a:r>
            <a:r>
              <a:rPr lang="en-US" sz="2400">
                <a:solidFill>
                  <a:schemeClr val="accent2">
                    <a:lumMod val="50000"/>
                  </a:schemeClr>
                </a:solidFill>
                <a:latin typeface="Times New Roman" pitchFamily="18" charset="0"/>
                <a:cs typeface="Times New Roman" pitchFamily="18" charset="0"/>
              </a:rPr>
              <a:t> </a:t>
            </a:r>
            <a:r>
              <a:rPr lang="vi-VN" sz="2400">
                <a:solidFill>
                  <a:schemeClr val="accent2">
                    <a:lumMod val="50000"/>
                  </a:schemeClr>
                </a:solidFill>
                <a:latin typeface="Times New Roman" pitchFamily="18" charset="0"/>
                <a:cs typeface="Times New Roman" pitchFamily="18" charset="0"/>
              </a:rPr>
              <a:t>dựng cho một số nhiệm vụ nhất định n</a:t>
            </a:r>
            <a:r>
              <a:rPr lang="en-US" sz="2400">
                <a:solidFill>
                  <a:schemeClr val="accent2">
                    <a:lumMod val="50000"/>
                  </a:schemeClr>
                </a:solidFill>
                <a:latin typeface="Times New Roman" pitchFamily="18" charset="0"/>
                <a:cs typeface="Times New Roman" pitchFamily="18" charset="0"/>
              </a:rPr>
              <a:t>ê</a:t>
            </a:r>
            <a:r>
              <a:rPr lang="vi-VN" sz="2400">
                <a:solidFill>
                  <a:schemeClr val="accent2">
                    <a:lumMod val="50000"/>
                  </a:schemeClr>
                </a:solidFill>
                <a:latin typeface="Times New Roman" pitchFamily="18" charset="0"/>
                <a:cs typeface="Times New Roman" pitchFamily="18" charset="0"/>
              </a:rPr>
              <a:t>n c</a:t>
            </a:r>
            <a:r>
              <a:rPr lang="en-US" sz="2400">
                <a:solidFill>
                  <a:schemeClr val="accent2">
                    <a:lumMod val="50000"/>
                  </a:schemeClr>
                </a:solidFill>
                <a:latin typeface="Times New Roman" pitchFamily="18" charset="0"/>
                <a:cs typeface="Times New Roman" pitchFamily="18" charset="0"/>
              </a:rPr>
              <a:t>á</a:t>
            </a:r>
            <a:r>
              <a:rPr lang="vi-VN" sz="2400">
                <a:solidFill>
                  <a:schemeClr val="accent2">
                    <a:lumMod val="50000"/>
                  </a:schemeClr>
                </a:solidFill>
                <a:latin typeface="Times New Roman" pitchFamily="18" charset="0"/>
                <a:cs typeface="Times New Roman" pitchFamily="18" charset="0"/>
              </a:rPr>
              <a:t>c nh</a:t>
            </a:r>
            <a:r>
              <a:rPr lang="en-US" sz="2400">
                <a:solidFill>
                  <a:schemeClr val="accent2">
                    <a:lumMod val="50000"/>
                  </a:schemeClr>
                </a:solidFill>
                <a:latin typeface="Times New Roman" pitchFamily="18" charset="0"/>
                <a:cs typeface="Times New Roman" pitchFamily="18" charset="0"/>
              </a:rPr>
              <a:t>à</a:t>
            </a:r>
            <a:r>
              <a:rPr lang="vi-VN" sz="2400">
                <a:solidFill>
                  <a:schemeClr val="accent2">
                    <a:lumMod val="50000"/>
                  </a:schemeClr>
                </a:solidFill>
                <a:latin typeface="Times New Roman" pitchFamily="18" charset="0"/>
                <a:cs typeface="Times New Roman" pitchFamily="18" charset="0"/>
              </a:rPr>
              <a:t> thiết kế c</a:t>
            </a:r>
            <a:r>
              <a:rPr lang="en-US" sz="2400">
                <a:solidFill>
                  <a:schemeClr val="accent2">
                    <a:lumMod val="50000"/>
                  </a:schemeClr>
                </a:solidFill>
                <a:latin typeface="Times New Roman" pitchFamily="18" charset="0"/>
                <a:cs typeface="Times New Roman" pitchFamily="18" charset="0"/>
              </a:rPr>
              <a:t>ó</a:t>
            </a:r>
            <a:r>
              <a:rPr lang="vi-VN" sz="2400">
                <a:solidFill>
                  <a:schemeClr val="accent2">
                    <a:lumMod val="50000"/>
                  </a:schemeClr>
                </a:solidFill>
                <a:latin typeface="Times New Roman" pitchFamily="18" charset="0"/>
                <a:cs typeface="Times New Roman" pitchFamily="18" charset="0"/>
              </a:rPr>
              <a:t> thể tối ưu h</a:t>
            </a:r>
            <a:r>
              <a:rPr lang="en-US" sz="2400">
                <a:solidFill>
                  <a:schemeClr val="accent2">
                    <a:lumMod val="50000"/>
                  </a:schemeClr>
                </a:solidFill>
                <a:latin typeface="Times New Roman" pitchFamily="18" charset="0"/>
                <a:cs typeface="Times New Roman" pitchFamily="18" charset="0"/>
              </a:rPr>
              <a:t>ó</a:t>
            </a:r>
            <a:r>
              <a:rPr lang="vi-VN" sz="2400">
                <a:solidFill>
                  <a:schemeClr val="accent2">
                    <a:lumMod val="50000"/>
                  </a:schemeClr>
                </a:solidFill>
                <a:latin typeface="Times New Roman" pitchFamily="18" charset="0"/>
                <a:cs typeface="Times New Roman" pitchFamily="18" charset="0"/>
              </a:rPr>
              <a:t>a n</a:t>
            </a:r>
            <a:r>
              <a:rPr lang="en-US" sz="2400">
                <a:solidFill>
                  <a:schemeClr val="accent2">
                    <a:lumMod val="50000"/>
                  </a:schemeClr>
                </a:solidFill>
                <a:latin typeface="Times New Roman" pitchFamily="18" charset="0"/>
                <a:cs typeface="Times New Roman" pitchFamily="18" charset="0"/>
              </a:rPr>
              <a:t>ó</a:t>
            </a:r>
            <a:r>
              <a:rPr lang="vi-VN" sz="2400">
                <a:solidFill>
                  <a:schemeClr val="accent2">
                    <a:lumMod val="50000"/>
                  </a:schemeClr>
                </a:solidFill>
                <a:latin typeface="Times New Roman" pitchFamily="18" charset="0"/>
                <a:cs typeface="Times New Roman" pitchFamily="18" charset="0"/>
              </a:rPr>
              <a:t> nhằm</a:t>
            </a:r>
            <a:r>
              <a:rPr lang="en-US" sz="2400">
                <a:solidFill>
                  <a:schemeClr val="accent2">
                    <a:lumMod val="50000"/>
                  </a:schemeClr>
                </a:solidFill>
                <a:latin typeface="Times New Roman" pitchFamily="18" charset="0"/>
                <a:cs typeface="Times New Roman" pitchFamily="18" charset="0"/>
              </a:rPr>
              <a:t> </a:t>
            </a:r>
            <a:r>
              <a:rPr lang="vi-VN" sz="2400">
                <a:solidFill>
                  <a:schemeClr val="accent2">
                    <a:lumMod val="50000"/>
                  </a:schemeClr>
                </a:solidFill>
                <a:latin typeface="Times New Roman" pitchFamily="18" charset="0"/>
                <a:cs typeface="Times New Roman" pitchFamily="18" charset="0"/>
              </a:rPr>
              <a:t>giảm thiểu k</a:t>
            </a:r>
            <a:r>
              <a:rPr lang="en-US" sz="2400">
                <a:solidFill>
                  <a:schemeClr val="accent2">
                    <a:lumMod val="50000"/>
                  </a:schemeClr>
                </a:solidFill>
                <a:latin typeface="Times New Roman" pitchFamily="18" charset="0"/>
                <a:cs typeface="Times New Roman" pitchFamily="18" charset="0"/>
              </a:rPr>
              <a:t>í</a:t>
            </a:r>
            <a:r>
              <a:rPr lang="vi-VN" sz="2400">
                <a:solidFill>
                  <a:schemeClr val="accent2">
                    <a:lumMod val="50000"/>
                  </a:schemeClr>
                </a:solidFill>
                <a:latin typeface="Times New Roman" pitchFamily="18" charset="0"/>
                <a:cs typeface="Times New Roman" pitchFamily="18" charset="0"/>
              </a:rPr>
              <a:t>ch thước v</a:t>
            </a:r>
            <a:r>
              <a:rPr lang="en-US" sz="2400">
                <a:solidFill>
                  <a:schemeClr val="accent2">
                    <a:lumMod val="50000"/>
                  </a:schemeClr>
                </a:solidFill>
                <a:latin typeface="Times New Roman" pitchFamily="18" charset="0"/>
                <a:cs typeface="Times New Roman" pitchFamily="18" charset="0"/>
              </a:rPr>
              <a:t>à</a:t>
            </a:r>
            <a:r>
              <a:rPr lang="vi-VN" sz="2400">
                <a:solidFill>
                  <a:schemeClr val="accent2">
                    <a:lumMod val="50000"/>
                  </a:schemeClr>
                </a:solidFill>
                <a:latin typeface="Times New Roman" pitchFamily="18" charset="0"/>
                <a:cs typeface="Times New Roman" pitchFamily="18" charset="0"/>
              </a:rPr>
              <a:t> chi phi sản xuất</a:t>
            </a:r>
            <a:r>
              <a:rPr lang="vi-VN" sz="2400">
                <a:solidFill>
                  <a:schemeClr val="accent2">
                    <a:lumMod val="50000"/>
                  </a:schemeClr>
                </a:solidFill>
                <a:latin typeface="Times New Roman" pitchFamily="18" charset="0"/>
                <a:cs typeface="Times New Roman" pitchFamily="18" charset="0"/>
              </a:rPr>
              <a:t>. </a:t>
            </a:r>
            <a:endParaRPr lang="en-US" sz="2400">
              <a:solidFill>
                <a:schemeClr val="accent2">
                  <a:lumMod val="50000"/>
                </a:schemeClr>
              </a:solidFill>
              <a:latin typeface="Times New Roman" pitchFamily="18" charset="0"/>
              <a:cs typeface="Times New Roman" pitchFamily="18" charset="0"/>
            </a:endParaRPr>
          </a:p>
        </p:txBody>
      </p:sp>
      <p:sp>
        <p:nvSpPr>
          <p:cNvPr id="2" name="Footer Placeholder 1"/>
          <p:cNvSpPr>
            <a:spLocks noGrp="1"/>
          </p:cNvSpPr>
          <p:nvPr>
            <p:ph type="ftr" sz="quarter" idx="11"/>
          </p:nvPr>
        </p:nvSpPr>
        <p:spPr>
          <a:xfrm>
            <a:off x="4830763" y="6567488"/>
            <a:ext cx="2311400" cy="290512"/>
          </a:xfrm>
        </p:spPr>
        <p:txBody>
          <a:bodyPr/>
          <a:lstStyle/>
          <a:p>
            <a:r>
              <a:rPr lang="en-US" smtClean="0"/>
              <a:t>GV: Trần Việt Khánh</a:t>
            </a:r>
            <a:endParaRPr lang="en-US"/>
          </a:p>
        </p:txBody>
      </p:sp>
      <p:sp>
        <p:nvSpPr>
          <p:cNvPr id="3" name="Slide Number Placeholder 2"/>
          <p:cNvSpPr>
            <a:spLocks noGrp="1"/>
          </p:cNvSpPr>
          <p:nvPr>
            <p:ph type="sldNum" sz="quarter" idx="12"/>
          </p:nvPr>
        </p:nvSpPr>
        <p:spPr/>
        <p:txBody>
          <a:bodyPr/>
          <a:lstStyle/>
          <a:p>
            <a:fld id="{6000D101-AD16-4FBD-8EDD-A12EE12F67D8}" type="slidenum">
              <a:rPr lang="en-US" smtClean="0"/>
              <a:pPr/>
              <a:t>3</a:t>
            </a:fld>
            <a:endParaRPr lang="en-US"/>
          </a:p>
        </p:txBody>
      </p:sp>
      <p:sp>
        <p:nvSpPr>
          <p:cNvPr id="4" name="TextBox 3"/>
          <p:cNvSpPr txBox="1"/>
          <p:nvPr/>
        </p:nvSpPr>
        <p:spPr>
          <a:xfrm>
            <a:off x="152400" y="238780"/>
            <a:ext cx="8915400" cy="523220"/>
          </a:xfrm>
          <a:prstGeom prst="rect">
            <a:avLst/>
          </a:prstGeom>
          <a:noFill/>
        </p:spPr>
        <p:txBody>
          <a:bodyPr wrap="square" rtlCol="0">
            <a:spAutoFit/>
          </a:bodyPr>
          <a:lstStyle/>
          <a:p>
            <a:r>
              <a:rPr lang="en-US" sz="2800" smtClean="0">
                <a:solidFill>
                  <a:srgbClr val="FFFF00"/>
                </a:solidFill>
              </a:rPr>
              <a:t>Chương 1: Giới thiệu về hệ thống nhúng</a:t>
            </a:r>
            <a:endParaRPr lang="en-US" sz="2800">
              <a:solidFill>
                <a:srgbClr val="FFFF00"/>
              </a:solidFill>
            </a:endParaRPr>
          </a:p>
        </p:txBody>
      </p:sp>
    </p:spTree>
    <p:extLst>
      <p:ext uri="{BB962C8B-B14F-4D97-AF65-F5344CB8AC3E}">
        <p14:creationId xmlns:p14="http://schemas.microsoft.com/office/powerpoint/2010/main" val="4094767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animEffect transition="in" filter="fade">
                                      <p:cBhvr>
                                        <p:cTn id="7" dur="1000"/>
                                        <p:tgtEl>
                                          <p:spTgt spid="8195">
                                            <p:txEl>
                                              <p:pRg st="0" end="0"/>
                                            </p:txEl>
                                          </p:spTgt>
                                        </p:tgtEl>
                                      </p:cBhvr>
                                    </p:animEffect>
                                    <p:anim calcmode="lin" valueType="num">
                                      <p:cBhvr>
                                        <p:cTn id="8" dur="1000" fill="hold"/>
                                        <p:tgtEl>
                                          <p:spTgt spid="819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819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195">
                                            <p:txEl>
                                              <p:pRg st="2" end="2"/>
                                            </p:txEl>
                                          </p:spTgt>
                                        </p:tgtEl>
                                        <p:attrNameLst>
                                          <p:attrName>style.visibility</p:attrName>
                                        </p:attrNameLst>
                                      </p:cBhvr>
                                      <p:to>
                                        <p:strVal val="visible"/>
                                      </p:to>
                                    </p:set>
                                    <p:animEffect transition="in" filter="fade">
                                      <p:cBhvr>
                                        <p:cTn id="14" dur="1000"/>
                                        <p:tgtEl>
                                          <p:spTgt spid="8195">
                                            <p:txEl>
                                              <p:pRg st="2" end="2"/>
                                            </p:txEl>
                                          </p:spTgt>
                                        </p:tgtEl>
                                      </p:cBhvr>
                                    </p:animEffect>
                                    <p:anim calcmode="lin" valueType="num">
                                      <p:cBhvr>
                                        <p:cTn id="15" dur="1000" fill="hold"/>
                                        <p:tgtEl>
                                          <p:spTgt spid="8195">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819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8195">
                                            <p:txEl>
                                              <p:pRg st="4" end="4"/>
                                            </p:txEl>
                                          </p:spTgt>
                                        </p:tgtEl>
                                        <p:attrNameLst>
                                          <p:attrName>style.visibility</p:attrName>
                                        </p:attrNameLst>
                                      </p:cBhvr>
                                      <p:to>
                                        <p:strVal val="visible"/>
                                      </p:to>
                                    </p:set>
                                    <p:animEffect transition="in" filter="fade">
                                      <p:cBhvr>
                                        <p:cTn id="21" dur="1000"/>
                                        <p:tgtEl>
                                          <p:spTgt spid="8195">
                                            <p:txEl>
                                              <p:pRg st="4" end="4"/>
                                            </p:txEl>
                                          </p:spTgt>
                                        </p:tgtEl>
                                      </p:cBhvr>
                                    </p:animEffect>
                                    <p:anim calcmode="lin" valueType="num">
                                      <p:cBhvr>
                                        <p:cTn id="22" dur="1000" fill="hold"/>
                                        <p:tgtEl>
                                          <p:spTgt spid="8195">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8195">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457200"/>
            <a:ext cx="6477000" cy="868363"/>
          </a:xfrm>
        </p:spPr>
        <p:txBody>
          <a:bodyPr/>
          <a:lstStyle/>
          <a:p>
            <a:pPr marL="457200" indent="-457200">
              <a:spcBef>
                <a:spcPct val="50000"/>
              </a:spcBef>
            </a:pPr>
            <a:r>
              <a:rPr lang="en-US" sz="2400" smtClean="0">
                <a:cs typeface="Arial" charset="0"/>
              </a:rPr>
              <a:t>1. Khái niệm hệ </a:t>
            </a:r>
            <a:r>
              <a:rPr lang="en-US" sz="2400">
                <a:cs typeface="Arial" charset="0"/>
              </a:rPr>
              <a:t>thống nhúng    </a:t>
            </a:r>
          </a:p>
        </p:txBody>
      </p:sp>
      <p:sp>
        <p:nvSpPr>
          <p:cNvPr id="8195" name="Rectangle 3"/>
          <p:cNvSpPr>
            <a:spLocks noGrp="1" noChangeArrowheads="1"/>
          </p:cNvSpPr>
          <p:nvPr>
            <p:ph type="body" sz="half" idx="1"/>
          </p:nvPr>
        </p:nvSpPr>
        <p:spPr>
          <a:xfrm>
            <a:off x="304800" y="1219200"/>
            <a:ext cx="8534400" cy="5181600"/>
          </a:xfrm>
        </p:spPr>
        <p:txBody>
          <a:bodyPr/>
          <a:lstStyle/>
          <a:p>
            <a:pPr algn="just"/>
            <a:r>
              <a:rPr lang="vi-VN" sz="2400" smtClean="0">
                <a:solidFill>
                  <a:srgbClr val="002060"/>
                </a:solidFill>
                <a:latin typeface="Times New Roman" pitchFamily="18" charset="0"/>
                <a:cs typeface="Times New Roman" pitchFamily="18" charset="0"/>
              </a:rPr>
              <a:t>C</a:t>
            </a:r>
            <a:r>
              <a:rPr lang="en-US" sz="2400">
                <a:solidFill>
                  <a:srgbClr val="002060"/>
                </a:solidFill>
                <a:latin typeface="Times New Roman" pitchFamily="18" charset="0"/>
                <a:cs typeface="Times New Roman" pitchFamily="18" charset="0"/>
              </a:rPr>
              <a:t>á</a:t>
            </a:r>
            <a:r>
              <a:rPr lang="vi-VN" sz="2400" smtClean="0">
                <a:solidFill>
                  <a:srgbClr val="002060"/>
                </a:solidFill>
                <a:latin typeface="Times New Roman" pitchFamily="18" charset="0"/>
                <a:cs typeface="Times New Roman" pitchFamily="18" charset="0"/>
              </a:rPr>
              <a:t>c </a:t>
            </a:r>
            <a:r>
              <a:rPr lang="vi-VN" sz="2400">
                <a:solidFill>
                  <a:srgbClr val="002060"/>
                </a:solidFill>
                <a:latin typeface="Times New Roman" pitchFamily="18" charset="0"/>
                <a:cs typeface="Times New Roman" pitchFamily="18" charset="0"/>
              </a:rPr>
              <a:t>hệ thống </a:t>
            </a:r>
            <a:r>
              <a:rPr lang="vi-VN" sz="2400" smtClean="0">
                <a:solidFill>
                  <a:srgbClr val="002060"/>
                </a:solidFill>
                <a:latin typeface="Times New Roman" pitchFamily="18" charset="0"/>
                <a:cs typeface="Times New Roman" pitchFamily="18" charset="0"/>
              </a:rPr>
              <a:t>nh</a:t>
            </a:r>
            <a:r>
              <a:rPr lang="en-US" sz="2400">
                <a:solidFill>
                  <a:srgbClr val="002060"/>
                </a:solidFill>
                <a:latin typeface="Times New Roman" pitchFamily="18" charset="0"/>
                <a:cs typeface="Times New Roman" pitchFamily="18" charset="0"/>
              </a:rPr>
              <a:t>ú</a:t>
            </a:r>
            <a:r>
              <a:rPr lang="vi-VN" sz="2400" smtClean="0">
                <a:solidFill>
                  <a:srgbClr val="002060"/>
                </a:solidFill>
                <a:latin typeface="Times New Roman" pitchFamily="18" charset="0"/>
                <a:cs typeface="Times New Roman" pitchFamily="18" charset="0"/>
              </a:rPr>
              <a:t>ng </a:t>
            </a:r>
            <a:r>
              <a:rPr lang="vi-VN" sz="2400">
                <a:solidFill>
                  <a:srgbClr val="002060"/>
                </a:solidFill>
                <a:latin typeface="Times New Roman" pitchFamily="18" charset="0"/>
                <a:cs typeface="Times New Roman" pitchFamily="18" charset="0"/>
              </a:rPr>
              <a:t>thường được sản </a:t>
            </a:r>
            <a:r>
              <a:rPr lang="vi-VN" sz="2400" smtClean="0">
                <a:solidFill>
                  <a:srgbClr val="002060"/>
                </a:solidFill>
                <a:latin typeface="Times New Roman" pitchFamily="18" charset="0"/>
                <a:cs typeface="Times New Roman" pitchFamily="18" charset="0"/>
              </a:rPr>
              <a:t>xuất</a:t>
            </a:r>
            <a:r>
              <a:rPr lang="en-US" sz="2400" smtClean="0">
                <a:solidFill>
                  <a:srgbClr val="002060"/>
                </a:solidFill>
                <a:latin typeface="Times New Roman" pitchFamily="18" charset="0"/>
                <a:cs typeface="Times New Roman" pitchFamily="18" charset="0"/>
              </a:rPr>
              <a:t> </a:t>
            </a:r>
            <a:r>
              <a:rPr lang="vi-VN" sz="2400" smtClean="0">
                <a:solidFill>
                  <a:srgbClr val="002060"/>
                </a:solidFill>
                <a:latin typeface="Times New Roman" pitchFamily="18" charset="0"/>
                <a:cs typeface="Times New Roman" pitchFamily="18" charset="0"/>
              </a:rPr>
              <a:t>h</a:t>
            </a:r>
            <a:r>
              <a:rPr lang="en-US" sz="2400">
                <a:solidFill>
                  <a:srgbClr val="002060"/>
                </a:solidFill>
                <a:latin typeface="Times New Roman" pitchFamily="18" charset="0"/>
                <a:cs typeface="Times New Roman" pitchFamily="18" charset="0"/>
              </a:rPr>
              <a:t>à</a:t>
            </a:r>
            <a:r>
              <a:rPr lang="vi-VN" sz="2400" smtClean="0">
                <a:solidFill>
                  <a:srgbClr val="002060"/>
                </a:solidFill>
                <a:latin typeface="Times New Roman" pitchFamily="18" charset="0"/>
                <a:cs typeface="Times New Roman" pitchFamily="18" charset="0"/>
              </a:rPr>
              <a:t>ng </a:t>
            </a:r>
            <a:r>
              <a:rPr lang="vi-VN" sz="2400">
                <a:solidFill>
                  <a:srgbClr val="002060"/>
                </a:solidFill>
                <a:latin typeface="Times New Roman" pitchFamily="18" charset="0"/>
                <a:cs typeface="Times New Roman" pitchFamily="18" charset="0"/>
              </a:rPr>
              <a:t>loạt với số lượng lớn. </a:t>
            </a:r>
            <a:r>
              <a:rPr lang="vi-VN" sz="2400" smtClean="0">
                <a:solidFill>
                  <a:srgbClr val="002060"/>
                </a:solidFill>
                <a:latin typeface="Times New Roman" pitchFamily="18" charset="0"/>
                <a:cs typeface="Times New Roman" pitchFamily="18" charset="0"/>
              </a:rPr>
              <a:t>H</a:t>
            </a:r>
            <a:r>
              <a:rPr lang="en-US" sz="2400" smtClean="0">
                <a:solidFill>
                  <a:srgbClr val="002060"/>
                </a:solidFill>
                <a:latin typeface="Times New Roman" pitchFamily="18" charset="0"/>
                <a:cs typeface="Times New Roman" pitchFamily="18" charset="0"/>
              </a:rPr>
              <a:t>ệ thống nhúng</a:t>
            </a:r>
            <a:r>
              <a:rPr lang="vi-VN" sz="2400" smtClean="0">
                <a:solidFill>
                  <a:srgbClr val="002060"/>
                </a:solidFill>
                <a:latin typeface="Times New Roman" pitchFamily="18" charset="0"/>
                <a:cs typeface="Times New Roman" pitchFamily="18" charset="0"/>
              </a:rPr>
              <a:t> </a:t>
            </a:r>
            <a:r>
              <a:rPr lang="vi-VN" sz="2400">
                <a:solidFill>
                  <a:srgbClr val="002060"/>
                </a:solidFill>
                <a:latin typeface="Times New Roman" pitchFamily="18" charset="0"/>
                <a:cs typeface="Times New Roman" pitchFamily="18" charset="0"/>
              </a:rPr>
              <a:t>rất đa dạng, phong </a:t>
            </a:r>
            <a:r>
              <a:rPr lang="vi-VN" sz="2400" smtClean="0">
                <a:solidFill>
                  <a:srgbClr val="002060"/>
                </a:solidFill>
                <a:latin typeface="Times New Roman" pitchFamily="18" charset="0"/>
                <a:cs typeface="Times New Roman" pitchFamily="18" charset="0"/>
              </a:rPr>
              <a:t>ph</a:t>
            </a:r>
            <a:r>
              <a:rPr lang="en-US" sz="2400">
                <a:solidFill>
                  <a:srgbClr val="002060"/>
                </a:solidFill>
                <a:latin typeface="Times New Roman" pitchFamily="18" charset="0"/>
                <a:cs typeface="Times New Roman" pitchFamily="18" charset="0"/>
              </a:rPr>
              <a:t>ú</a:t>
            </a:r>
            <a:r>
              <a:rPr lang="vi-VN" sz="2400" smtClean="0">
                <a:solidFill>
                  <a:srgbClr val="002060"/>
                </a:solidFill>
                <a:latin typeface="Times New Roman" pitchFamily="18" charset="0"/>
                <a:cs typeface="Times New Roman" pitchFamily="18" charset="0"/>
              </a:rPr>
              <a:t> </a:t>
            </a:r>
            <a:r>
              <a:rPr lang="vi-VN" sz="2400">
                <a:solidFill>
                  <a:srgbClr val="002060"/>
                </a:solidFill>
                <a:latin typeface="Times New Roman" pitchFamily="18" charset="0"/>
                <a:cs typeface="Times New Roman" pitchFamily="18" charset="0"/>
              </a:rPr>
              <a:t>về chủng loại. </a:t>
            </a:r>
            <a:endParaRPr lang="en-US" sz="2400" smtClean="0">
              <a:solidFill>
                <a:srgbClr val="002060"/>
              </a:solidFill>
              <a:latin typeface="Times New Roman" pitchFamily="18" charset="0"/>
              <a:cs typeface="Times New Roman" pitchFamily="18" charset="0"/>
            </a:endParaRPr>
          </a:p>
          <a:p>
            <a:pPr algn="just"/>
            <a:endParaRPr lang="en-US" sz="2400" smtClean="0">
              <a:solidFill>
                <a:srgbClr val="002060"/>
              </a:solidFill>
              <a:latin typeface="Times New Roman" pitchFamily="18" charset="0"/>
              <a:cs typeface="Times New Roman" pitchFamily="18" charset="0"/>
            </a:endParaRPr>
          </a:p>
          <a:p>
            <a:pPr algn="just"/>
            <a:r>
              <a:rPr lang="vi-VN" sz="2400" smtClean="0">
                <a:solidFill>
                  <a:srgbClr val="002060"/>
                </a:solidFill>
                <a:latin typeface="Times New Roman" pitchFamily="18" charset="0"/>
                <a:cs typeface="Times New Roman" pitchFamily="18" charset="0"/>
              </a:rPr>
              <a:t>Đ</a:t>
            </a:r>
            <a:r>
              <a:rPr lang="en-US" sz="2400">
                <a:solidFill>
                  <a:srgbClr val="002060"/>
                </a:solidFill>
                <a:latin typeface="Times New Roman" pitchFamily="18" charset="0"/>
                <a:cs typeface="Times New Roman" pitchFamily="18" charset="0"/>
              </a:rPr>
              <a:t>ó</a:t>
            </a:r>
            <a:r>
              <a:rPr lang="vi-VN" sz="2400" smtClean="0">
                <a:solidFill>
                  <a:srgbClr val="002060"/>
                </a:solidFill>
                <a:latin typeface="Times New Roman" pitchFamily="18" charset="0"/>
                <a:cs typeface="Times New Roman" pitchFamily="18" charset="0"/>
              </a:rPr>
              <a:t> c</a:t>
            </a:r>
            <a:r>
              <a:rPr lang="en-US" sz="2400">
                <a:solidFill>
                  <a:srgbClr val="002060"/>
                </a:solidFill>
                <a:latin typeface="Times New Roman" pitchFamily="18" charset="0"/>
                <a:cs typeface="Times New Roman" pitchFamily="18" charset="0"/>
              </a:rPr>
              <a:t>ó</a:t>
            </a:r>
            <a:r>
              <a:rPr lang="vi-VN" sz="2400" smtClean="0">
                <a:solidFill>
                  <a:srgbClr val="002060"/>
                </a:solidFill>
                <a:latin typeface="Times New Roman" pitchFamily="18" charset="0"/>
                <a:cs typeface="Times New Roman" pitchFamily="18" charset="0"/>
              </a:rPr>
              <a:t> </a:t>
            </a:r>
            <a:r>
              <a:rPr lang="vi-VN" sz="2400">
                <a:solidFill>
                  <a:srgbClr val="002060"/>
                </a:solidFill>
                <a:latin typeface="Times New Roman" pitchFamily="18" charset="0"/>
                <a:cs typeface="Times New Roman" pitchFamily="18" charset="0"/>
              </a:rPr>
              <a:t>thể </a:t>
            </a:r>
            <a:r>
              <a:rPr lang="vi-VN" sz="2400" smtClean="0">
                <a:solidFill>
                  <a:srgbClr val="002060"/>
                </a:solidFill>
                <a:latin typeface="Times New Roman" pitchFamily="18" charset="0"/>
                <a:cs typeface="Times New Roman" pitchFamily="18" charset="0"/>
              </a:rPr>
              <a:t>l</a:t>
            </a:r>
            <a:r>
              <a:rPr lang="en-US" sz="2400">
                <a:solidFill>
                  <a:srgbClr val="002060"/>
                </a:solidFill>
                <a:latin typeface="Times New Roman" pitchFamily="18" charset="0"/>
                <a:cs typeface="Times New Roman" pitchFamily="18" charset="0"/>
              </a:rPr>
              <a:t>à</a:t>
            </a:r>
            <a:r>
              <a:rPr lang="en-US" sz="2400" smtClean="0">
                <a:solidFill>
                  <a:srgbClr val="002060"/>
                </a:solidFill>
                <a:latin typeface="Times New Roman" pitchFamily="18" charset="0"/>
                <a:cs typeface="Times New Roman" pitchFamily="18" charset="0"/>
              </a:rPr>
              <a:t> </a:t>
            </a:r>
            <a:r>
              <a:rPr lang="vi-VN" sz="2400" smtClean="0">
                <a:solidFill>
                  <a:srgbClr val="002060"/>
                </a:solidFill>
                <a:latin typeface="Times New Roman" pitchFamily="18" charset="0"/>
                <a:cs typeface="Times New Roman" pitchFamily="18" charset="0"/>
              </a:rPr>
              <a:t>những </a:t>
            </a:r>
            <a:r>
              <a:rPr lang="vi-VN" sz="2400">
                <a:solidFill>
                  <a:srgbClr val="002060"/>
                </a:solidFill>
                <a:latin typeface="Times New Roman" pitchFamily="18" charset="0"/>
                <a:cs typeface="Times New Roman" pitchFamily="18" charset="0"/>
              </a:rPr>
              <a:t>thiết bị cầm tay nhỏ gọn như đồng hồ </a:t>
            </a:r>
            <a:r>
              <a:rPr lang="vi-VN" sz="2400" smtClean="0">
                <a:solidFill>
                  <a:srgbClr val="002060"/>
                </a:solidFill>
                <a:latin typeface="Times New Roman" pitchFamily="18" charset="0"/>
                <a:cs typeface="Times New Roman" pitchFamily="18" charset="0"/>
              </a:rPr>
              <a:t>k</a:t>
            </a:r>
            <a:r>
              <a:rPr lang="en-US" sz="2400">
                <a:solidFill>
                  <a:srgbClr val="002060"/>
                </a:solidFill>
                <a:latin typeface="Times New Roman" pitchFamily="18" charset="0"/>
                <a:cs typeface="Times New Roman" pitchFamily="18" charset="0"/>
              </a:rPr>
              <a:t>ỹ</a:t>
            </a:r>
            <a:r>
              <a:rPr lang="vi-VN" sz="2400" smtClean="0">
                <a:solidFill>
                  <a:srgbClr val="002060"/>
                </a:solidFill>
                <a:latin typeface="Times New Roman" pitchFamily="18" charset="0"/>
                <a:cs typeface="Times New Roman" pitchFamily="18" charset="0"/>
              </a:rPr>
              <a:t> </a:t>
            </a:r>
            <a:r>
              <a:rPr lang="vi-VN" sz="2400">
                <a:solidFill>
                  <a:srgbClr val="002060"/>
                </a:solidFill>
                <a:latin typeface="Times New Roman" pitchFamily="18" charset="0"/>
                <a:cs typeface="Times New Roman" pitchFamily="18" charset="0"/>
              </a:rPr>
              <a:t>thuật </a:t>
            </a:r>
            <a:r>
              <a:rPr lang="vi-VN" sz="2400" smtClean="0">
                <a:solidFill>
                  <a:srgbClr val="002060"/>
                </a:solidFill>
                <a:latin typeface="Times New Roman" pitchFamily="18" charset="0"/>
                <a:cs typeface="Times New Roman" pitchFamily="18" charset="0"/>
              </a:rPr>
              <a:t>số</a:t>
            </a:r>
            <a:r>
              <a:rPr lang="en-US" sz="2400" smtClean="0">
                <a:solidFill>
                  <a:srgbClr val="002060"/>
                </a:solidFill>
                <a:latin typeface="Times New Roman" pitchFamily="18" charset="0"/>
                <a:cs typeface="Times New Roman" pitchFamily="18" charset="0"/>
              </a:rPr>
              <a:t>,</a:t>
            </a:r>
            <a:r>
              <a:rPr lang="vi-VN" sz="2400" smtClean="0">
                <a:solidFill>
                  <a:srgbClr val="002060"/>
                </a:solidFill>
                <a:latin typeface="Times New Roman" pitchFamily="18" charset="0"/>
                <a:cs typeface="Times New Roman" pitchFamily="18" charset="0"/>
              </a:rPr>
              <a:t> m</a:t>
            </a:r>
            <a:r>
              <a:rPr lang="en-US" sz="2400">
                <a:solidFill>
                  <a:srgbClr val="002060"/>
                </a:solidFill>
                <a:latin typeface="Times New Roman" pitchFamily="18" charset="0"/>
                <a:cs typeface="Times New Roman" pitchFamily="18" charset="0"/>
              </a:rPr>
              <a:t>á</a:t>
            </a:r>
            <a:r>
              <a:rPr lang="vi-VN" sz="2400" smtClean="0">
                <a:solidFill>
                  <a:srgbClr val="002060"/>
                </a:solidFill>
                <a:latin typeface="Times New Roman" pitchFamily="18" charset="0"/>
                <a:cs typeface="Times New Roman" pitchFamily="18" charset="0"/>
              </a:rPr>
              <a:t>y </a:t>
            </a:r>
            <a:r>
              <a:rPr lang="vi-VN" sz="2400">
                <a:solidFill>
                  <a:srgbClr val="002060"/>
                </a:solidFill>
                <a:latin typeface="Times New Roman" pitchFamily="18" charset="0"/>
                <a:cs typeface="Times New Roman" pitchFamily="18" charset="0"/>
              </a:rPr>
              <a:t>chơi nhạc MP3, </a:t>
            </a:r>
            <a:r>
              <a:rPr lang="vi-VN" sz="2400" smtClean="0">
                <a:solidFill>
                  <a:srgbClr val="002060"/>
                </a:solidFill>
                <a:latin typeface="Times New Roman" pitchFamily="18" charset="0"/>
                <a:cs typeface="Times New Roman" pitchFamily="18" charset="0"/>
              </a:rPr>
              <a:t>hoặc</a:t>
            </a:r>
            <a:r>
              <a:rPr lang="en-US" sz="2400" smtClean="0">
                <a:solidFill>
                  <a:srgbClr val="002060"/>
                </a:solidFill>
                <a:latin typeface="Times New Roman" pitchFamily="18" charset="0"/>
                <a:cs typeface="Times New Roman" pitchFamily="18" charset="0"/>
              </a:rPr>
              <a:t> </a:t>
            </a:r>
            <a:r>
              <a:rPr lang="vi-VN" sz="2400" smtClean="0">
                <a:solidFill>
                  <a:srgbClr val="002060"/>
                </a:solidFill>
                <a:latin typeface="Times New Roman" pitchFamily="18" charset="0"/>
                <a:cs typeface="Times New Roman" pitchFamily="18" charset="0"/>
              </a:rPr>
              <a:t>những </a:t>
            </a:r>
            <a:r>
              <a:rPr lang="vi-VN" sz="2400">
                <a:solidFill>
                  <a:srgbClr val="002060"/>
                </a:solidFill>
                <a:latin typeface="Times New Roman" pitchFamily="18" charset="0"/>
                <a:cs typeface="Times New Roman" pitchFamily="18" charset="0"/>
              </a:rPr>
              <a:t>sản phẩm lớn như </a:t>
            </a:r>
            <a:r>
              <a:rPr lang="vi-VN" sz="2400" smtClean="0">
                <a:solidFill>
                  <a:srgbClr val="002060"/>
                </a:solidFill>
                <a:latin typeface="Times New Roman" pitchFamily="18" charset="0"/>
                <a:cs typeface="Times New Roman" pitchFamily="18" charset="0"/>
              </a:rPr>
              <a:t>đ</a:t>
            </a:r>
            <a:r>
              <a:rPr lang="en-US" sz="2400">
                <a:solidFill>
                  <a:srgbClr val="002060"/>
                </a:solidFill>
                <a:latin typeface="Times New Roman" pitchFamily="18" charset="0"/>
                <a:cs typeface="Times New Roman" pitchFamily="18" charset="0"/>
              </a:rPr>
              <a:t>è</a:t>
            </a:r>
            <a:r>
              <a:rPr lang="vi-VN" sz="2400" smtClean="0">
                <a:solidFill>
                  <a:srgbClr val="002060"/>
                </a:solidFill>
                <a:latin typeface="Times New Roman" pitchFamily="18" charset="0"/>
                <a:cs typeface="Times New Roman" pitchFamily="18" charset="0"/>
              </a:rPr>
              <a:t>n </a:t>
            </a:r>
            <a:r>
              <a:rPr lang="vi-VN" sz="2400">
                <a:solidFill>
                  <a:srgbClr val="002060"/>
                </a:solidFill>
                <a:latin typeface="Times New Roman" pitchFamily="18" charset="0"/>
                <a:cs typeface="Times New Roman" pitchFamily="18" charset="0"/>
              </a:rPr>
              <a:t>giao </a:t>
            </a:r>
            <a:r>
              <a:rPr lang="vi-VN" sz="2400" smtClean="0">
                <a:solidFill>
                  <a:srgbClr val="002060"/>
                </a:solidFill>
                <a:latin typeface="Times New Roman" pitchFamily="18" charset="0"/>
                <a:cs typeface="Times New Roman" pitchFamily="18" charset="0"/>
              </a:rPr>
              <a:t>th</a:t>
            </a:r>
            <a:r>
              <a:rPr lang="en-US" sz="2400">
                <a:solidFill>
                  <a:srgbClr val="002060"/>
                </a:solidFill>
                <a:latin typeface="Times New Roman" pitchFamily="18" charset="0"/>
                <a:cs typeface="Times New Roman" pitchFamily="18" charset="0"/>
              </a:rPr>
              <a:t>ô</a:t>
            </a:r>
            <a:r>
              <a:rPr lang="vi-VN" sz="2400" smtClean="0">
                <a:solidFill>
                  <a:srgbClr val="002060"/>
                </a:solidFill>
                <a:latin typeface="Times New Roman" pitchFamily="18" charset="0"/>
                <a:cs typeface="Times New Roman" pitchFamily="18" charset="0"/>
              </a:rPr>
              <a:t>ng</a:t>
            </a:r>
            <a:r>
              <a:rPr lang="vi-VN" sz="2400">
                <a:solidFill>
                  <a:srgbClr val="002060"/>
                </a:solidFill>
                <a:latin typeface="Times New Roman" pitchFamily="18" charset="0"/>
                <a:cs typeface="Times New Roman" pitchFamily="18" charset="0"/>
              </a:rPr>
              <a:t>, bộ kiểm </a:t>
            </a:r>
            <a:r>
              <a:rPr lang="vi-VN" sz="2400" smtClean="0">
                <a:solidFill>
                  <a:srgbClr val="002060"/>
                </a:solidFill>
                <a:latin typeface="Times New Roman" pitchFamily="18" charset="0"/>
                <a:cs typeface="Times New Roman" pitchFamily="18" charset="0"/>
              </a:rPr>
              <a:t>so</a:t>
            </a:r>
            <a:r>
              <a:rPr lang="en-US" sz="2400">
                <a:solidFill>
                  <a:srgbClr val="002060"/>
                </a:solidFill>
                <a:latin typeface="Times New Roman" pitchFamily="18" charset="0"/>
                <a:cs typeface="Times New Roman" pitchFamily="18" charset="0"/>
              </a:rPr>
              <a:t>á</a:t>
            </a:r>
            <a:r>
              <a:rPr lang="vi-VN" sz="2400" smtClean="0">
                <a:solidFill>
                  <a:srgbClr val="002060"/>
                </a:solidFill>
                <a:latin typeface="Times New Roman" pitchFamily="18" charset="0"/>
                <a:cs typeface="Times New Roman" pitchFamily="18" charset="0"/>
              </a:rPr>
              <a:t>t</a:t>
            </a:r>
            <a:r>
              <a:rPr lang="en-US" sz="2400" smtClean="0">
                <a:solidFill>
                  <a:srgbClr val="002060"/>
                </a:solidFill>
                <a:latin typeface="Times New Roman" pitchFamily="18" charset="0"/>
                <a:cs typeface="Times New Roman" pitchFamily="18" charset="0"/>
              </a:rPr>
              <a:t> và điều khiển</a:t>
            </a:r>
            <a:r>
              <a:rPr lang="vi-VN" sz="2400" smtClean="0">
                <a:solidFill>
                  <a:srgbClr val="002060"/>
                </a:solidFill>
                <a:latin typeface="Times New Roman" pitchFamily="18" charset="0"/>
                <a:cs typeface="Times New Roman" pitchFamily="18" charset="0"/>
              </a:rPr>
              <a:t> </a:t>
            </a:r>
            <a:r>
              <a:rPr lang="vi-VN" sz="2400">
                <a:solidFill>
                  <a:srgbClr val="002060"/>
                </a:solidFill>
                <a:latin typeface="Times New Roman" pitchFamily="18" charset="0"/>
                <a:cs typeface="Times New Roman" pitchFamily="18" charset="0"/>
              </a:rPr>
              <a:t>trong </a:t>
            </a:r>
            <a:r>
              <a:rPr lang="vi-VN" sz="2400" smtClean="0">
                <a:solidFill>
                  <a:srgbClr val="002060"/>
                </a:solidFill>
                <a:latin typeface="Times New Roman" pitchFamily="18" charset="0"/>
                <a:cs typeface="Times New Roman" pitchFamily="18" charset="0"/>
              </a:rPr>
              <a:t>nh</a:t>
            </a:r>
            <a:r>
              <a:rPr lang="en-US" sz="2400">
                <a:solidFill>
                  <a:srgbClr val="002060"/>
                </a:solidFill>
                <a:latin typeface="Times New Roman" pitchFamily="18" charset="0"/>
                <a:cs typeface="Times New Roman" pitchFamily="18" charset="0"/>
              </a:rPr>
              <a:t>à</a:t>
            </a:r>
            <a:r>
              <a:rPr lang="vi-VN" sz="2400" smtClean="0">
                <a:solidFill>
                  <a:srgbClr val="002060"/>
                </a:solidFill>
                <a:latin typeface="Times New Roman" pitchFamily="18" charset="0"/>
                <a:cs typeface="Times New Roman" pitchFamily="18" charset="0"/>
              </a:rPr>
              <a:t> m</a:t>
            </a:r>
            <a:r>
              <a:rPr lang="en-US" sz="2400">
                <a:solidFill>
                  <a:srgbClr val="002060"/>
                </a:solidFill>
                <a:latin typeface="Times New Roman" pitchFamily="18" charset="0"/>
                <a:cs typeface="Times New Roman" pitchFamily="18" charset="0"/>
              </a:rPr>
              <a:t>á</a:t>
            </a:r>
            <a:r>
              <a:rPr lang="vi-VN" sz="2400" smtClean="0">
                <a:solidFill>
                  <a:srgbClr val="002060"/>
                </a:solidFill>
                <a:latin typeface="Times New Roman" pitchFamily="18" charset="0"/>
                <a:cs typeface="Times New Roman" pitchFamily="18" charset="0"/>
              </a:rPr>
              <a:t>y </a:t>
            </a:r>
            <a:r>
              <a:rPr lang="vi-VN" sz="2400">
                <a:solidFill>
                  <a:srgbClr val="002060"/>
                </a:solidFill>
                <a:latin typeface="Times New Roman" pitchFamily="18" charset="0"/>
                <a:cs typeface="Times New Roman" pitchFamily="18" charset="0"/>
              </a:rPr>
              <a:t>hoặc hệ </a:t>
            </a:r>
            <a:r>
              <a:rPr lang="vi-VN" sz="2400" smtClean="0">
                <a:solidFill>
                  <a:srgbClr val="002060"/>
                </a:solidFill>
                <a:latin typeface="Times New Roman" pitchFamily="18" charset="0"/>
                <a:cs typeface="Times New Roman" pitchFamily="18" charset="0"/>
              </a:rPr>
              <a:t>thống</a:t>
            </a:r>
            <a:r>
              <a:rPr lang="en-US" sz="2400" smtClean="0">
                <a:solidFill>
                  <a:srgbClr val="002060"/>
                </a:solidFill>
                <a:latin typeface="Times New Roman" pitchFamily="18" charset="0"/>
                <a:cs typeface="Times New Roman" pitchFamily="18" charset="0"/>
              </a:rPr>
              <a:t> </a:t>
            </a:r>
            <a:r>
              <a:rPr lang="vi-VN" sz="2400" smtClean="0">
                <a:solidFill>
                  <a:srgbClr val="002060"/>
                </a:solidFill>
                <a:latin typeface="Times New Roman" pitchFamily="18" charset="0"/>
                <a:cs typeface="Times New Roman" pitchFamily="18" charset="0"/>
              </a:rPr>
              <a:t>kiểm so</a:t>
            </a:r>
            <a:r>
              <a:rPr lang="en-US" sz="2400" smtClean="0">
                <a:solidFill>
                  <a:srgbClr val="002060"/>
                </a:solidFill>
                <a:latin typeface="Times New Roman" pitchFamily="18" charset="0"/>
                <a:cs typeface="Times New Roman" pitchFamily="18" charset="0"/>
              </a:rPr>
              <a:t>á</a:t>
            </a:r>
            <a:r>
              <a:rPr lang="vi-VN" sz="2400" smtClean="0">
                <a:solidFill>
                  <a:srgbClr val="002060"/>
                </a:solidFill>
                <a:latin typeface="Times New Roman" pitchFamily="18" charset="0"/>
                <a:cs typeface="Times New Roman" pitchFamily="18" charset="0"/>
              </a:rPr>
              <a:t>t c</a:t>
            </a:r>
            <a:r>
              <a:rPr lang="en-US" sz="2400">
                <a:solidFill>
                  <a:srgbClr val="002060"/>
                </a:solidFill>
                <a:latin typeface="Times New Roman" pitchFamily="18" charset="0"/>
                <a:cs typeface="Times New Roman" pitchFamily="18" charset="0"/>
              </a:rPr>
              <a:t>á</a:t>
            </a:r>
            <a:r>
              <a:rPr lang="vi-VN" sz="2400" smtClean="0">
                <a:solidFill>
                  <a:srgbClr val="002060"/>
                </a:solidFill>
                <a:latin typeface="Times New Roman" pitchFamily="18" charset="0"/>
                <a:cs typeface="Times New Roman" pitchFamily="18" charset="0"/>
              </a:rPr>
              <a:t>c m</a:t>
            </a:r>
            <a:r>
              <a:rPr lang="en-US" sz="2400">
                <a:solidFill>
                  <a:srgbClr val="002060"/>
                </a:solidFill>
                <a:latin typeface="Times New Roman" pitchFamily="18" charset="0"/>
                <a:cs typeface="Times New Roman" pitchFamily="18" charset="0"/>
              </a:rPr>
              <a:t>á</a:t>
            </a:r>
            <a:r>
              <a:rPr lang="vi-VN" sz="2400" smtClean="0">
                <a:solidFill>
                  <a:srgbClr val="002060"/>
                </a:solidFill>
                <a:latin typeface="Times New Roman" pitchFamily="18" charset="0"/>
                <a:cs typeface="Times New Roman" pitchFamily="18" charset="0"/>
              </a:rPr>
              <a:t>y </a:t>
            </a:r>
            <a:r>
              <a:rPr lang="vi-VN" sz="2400">
                <a:solidFill>
                  <a:srgbClr val="002060"/>
                </a:solidFill>
                <a:latin typeface="Times New Roman" pitchFamily="18" charset="0"/>
                <a:cs typeface="Times New Roman" pitchFamily="18" charset="0"/>
              </a:rPr>
              <a:t>năng lượng hạt </a:t>
            </a:r>
            <a:r>
              <a:rPr lang="vi-VN" sz="2400" smtClean="0">
                <a:solidFill>
                  <a:srgbClr val="002060"/>
                </a:solidFill>
                <a:latin typeface="Times New Roman" pitchFamily="18" charset="0"/>
                <a:cs typeface="Times New Roman" pitchFamily="18" charset="0"/>
              </a:rPr>
              <a:t>nh</a:t>
            </a:r>
            <a:r>
              <a:rPr lang="en-US" sz="2400">
                <a:solidFill>
                  <a:srgbClr val="002060"/>
                </a:solidFill>
                <a:latin typeface="Times New Roman" pitchFamily="18" charset="0"/>
                <a:cs typeface="Times New Roman" pitchFamily="18" charset="0"/>
              </a:rPr>
              <a:t>â</a:t>
            </a:r>
            <a:r>
              <a:rPr lang="vi-VN" sz="2400" smtClean="0">
                <a:solidFill>
                  <a:srgbClr val="002060"/>
                </a:solidFill>
                <a:latin typeface="Times New Roman" pitchFamily="18" charset="0"/>
                <a:cs typeface="Times New Roman" pitchFamily="18" charset="0"/>
              </a:rPr>
              <a:t>n</a:t>
            </a:r>
            <a:r>
              <a:rPr lang="en-US" sz="2400" smtClean="0">
                <a:solidFill>
                  <a:srgbClr val="002060"/>
                </a:solidFill>
                <a:latin typeface="Times New Roman" pitchFamily="18" charset="0"/>
                <a:cs typeface="Times New Roman" pitchFamily="18" charset="0"/>
              </a:rPr>
              <a:t>, v.v…</a:t>
            </a:r>
            <a:r>
              <a:rPr lang="vi-VN" sz="2400" smtClean="0">
                <a:solidFill>
                  <a:srgbClr val="002060"/>
                </a:solidFill>
                <a:latin typeface="Times New Roman" pitchFamily="18" charset="0"/>
                <a:cs typeface="Times New Roman" pitchFamily="18" charset="0"/>
              </a:rPr>
              <a:t> </a:t>
            </a:r>
            <a:endParaRPr lang="en-US" sz="2400" smtClean="0">
              <a:solidFill>
                <a:srgbClr val="002060"/>
              </a:solidFill>
              <a:latin typeface="Times New Roman" pitchFamily="18" charset="0"/>
              <a:cs typeface="Times New Roman" pitchFamily="18" charset="0"/>
            </a:endParaRPr>
          </a:p>
          <a:p>
            <a:pPr algn="just"/>
            <a:endParaRPr lang="vi-VN" sz="2400">
              <a:solidFill>
                <a:srgbClr val="002060"/>
              </a:solidFill>
              <a:latin typeface="Times New Roman" pitchFamily="18" charset="0"/>
              <a:cs typeface="Times New Roman" pitchFamily="18" charset="0"/>
            </a:endParaRPr>
          </a:p>
        </p:txBody>
      </p:sp>
      <p:sp>
        <p:nvSpPr>
          <p:cNvPr id="2" name="Footer Placeholder 1"/>
          <p:cNvSpPr>
            <a:spLocks noGrp="1"/>
          </p:cNvSpPr>
          <p:nvPr>
            <p:ph type="ftr" sz="quarter" idx="11"/>
          </p:nvPr>
        </p:nvSpPr>
        <p:spPr>
          <a:xfrm>
            <a:off x="4830763" y="6553200"/>
            <a:ext cx="2311400" cy="290512"/>
          </a:xfrm>
        </p:spPr>
        <p:txBody>
          <a:bodyPr/>
          <a:lstStyle/>
          <a:p>
            <a:r>
              <a:rPr lang="en-US" smtClean="0"/>
              <a:t>GV: Trần Việt Khánh</a:t>
            </a:r>
            <a:endParaRPr lang="en-US"/>
          </a:p>
        </p:txBody>
      </p:sp>
      <p:sp>
        <p:nvSpPr>
          <p:cNvPr id="3" name="Slide Number Placeholder 2"/>
          <p:cNvSpPr>
            <a:spLocks noGrp="1"/>
          </p:cNvSpPr>
          <p:nvPr>
            <p:ph type="sldNum" sz="quarter" idx="12"/>
          </p:nvPr>
        </p:nvSpPr>
        <p:spPr/>
        <p:txBody>
          <a:bodyPr/>
          <a:lstStyle/>
          <a:p>
            <a:fld id="{6000D101-AD16-4FBD-8EDD-A12EE12F67D8}" type="slidenum">
              <a:rPr lang="en-US" smtClean="0"/>
              <a:pPr/>
              <a:t>4</a:t>
            </a:fld>
            <a:endParaRPr lang="en-US"/>
          </a:p>
        </p:txBody>
      </p:sp>
      <p:sp>
        <p:nvSpPr>
          <p:cNvPr id="6" name="TextBox 5"/>
          <p:cNvSpPr txBox="1"/>
          <p:nvPr/>
        </p:nvSpPr>
        <p:spPr>
          <a:xfrm>
            <a:off x="152400" y="238780"/>
            <a:ext cx="8915400" cy="523220"/>
          </a:xfrm>
          <a:prstGeom prst="rect">
            <a:avLst/>
          </a:prstGeom>
          <a:noFill/>
        </p:spPr>
        <p:txBody>
          <a:bodyPr wrap="square" rtlCol="0">
            <a:spAutoFit/>
          </a:bodyPr>
          <a:lstStyle/>
          <a:p>
            <a:r>
              <a:rPr lang="en-US" sz="2800" smtClean="0">
                <a:solidFill>
                  <a:srgbClr val="FFFF00"/>
                </a:solidFill>
              </a:rPr>
              <a:t>Chương 1: Giới thiệu về hệ thống nhúng</a:t>
            </a:r>
            <a:endParaRPr lang="en-US" sz="2800">
              <a:solidFill>
                <a:srgbClr val="FFFF00"/>
              </a:solidFill>
            </a:endParaRPr>
          </a:p>
        </p:txBody>
      </p:sp>
    </p:spTree>
    <p:extLst>
      <p:ext uri="{BB962C8B-B14F-4D97-AF65-F5344CB8AC3E}">
        <p14:creationId xmlns:p14="http://schemas.microsoft.com/office/powerpoint/2010/main" val="3666898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anim calcmode="lin" valueType="num">
                                      <p:cBhvr>
                                        <p:cTn id="7" dur="500" fill="hold"/>
                                        <p:tgtEl>
                                          <p:spTgt spid="819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819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8195">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8195">
                                            <p:txEl>
                                              <p:pRg st="2" end="2"/>
                                            </p:txEl>
                                          </p:spTgt>
                                        </p:tgtEl>
                                        <p:attrNameLst>
                                          <p:attrName>style.visibility</p:attrName>
                                        </p:attrNameLst>
                                      </p:cBhvr>
                                      <p:to>
                                        <p:strVal val="visible"/>
                                      </p:to>
                                    </p:set>
                                    <p:anim calcmode="lin" valueType="num">
                                      <p:cBhvr>
                                        <p:cTn id="14" dur="500" fill="hold"/>
                                        <p:tgtEl>
                                          <p:spTgt spid="8195">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8195">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819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457200"/>
            <a:ext cx="6477000" cy="868363"/>
          </a:xfrm>
        </p:spPr>
        <p:txBody>
          <a:bodyPr/>
          <a:lstStyle/>
          <a:p>
            <a:pPr marL="457200" indent="-457200">
              <a:spcBef>
                <a:spcPct val="50000"/>
              </a:spcBef>
            </a:pPr>
            <a:r>
              <a:rPr lang="en-US" sz="2400" smtClean="0">
                <a:cs typeface="Arial" charset="0"/>
              </a:rPr>
              <a:t>1. Khái niệm hệ </a:t>
            </a:r>
            <a:r>
              <a:rPr lang="en-US" sz="2400">
                <a:cs typeface="Arial" charset="0"/>
              </a:rPr>
              <a:t>thống nhúng    </a:t>
            </a:r>
          </a:p>
        </p:txBody>
      </p:sp>
      <p:sp>
        <p:nvSpPr>
          <p:cNvPr id="2" name="Footer Placeholder 1"/>
          <p:cNvSpPr>
            <a:spLocks noGrp="1"/>
          </p:cNvSpPr>
          <p:nvPr>
            <p:ph type="ftr" sz="quarter" idx="11"/>
          </p:nvPr>
        </p:nvSpPr>
        <p:spPr>
          <a:xfrm>
            <a:off x="4830763" y="6553200"/>
            <a:ext cx="2311400" cy="290512"/>
          </a:xfrm>
        </p:spPr>
        <p:txBody>
          <a:bodyPr/>
          <a:lstStyle/>
          <a:p>
            <a:r>
              <a:rPr lang="en-US" smtClean="0"/>
              <a:t>GV: Trần Việt Khánh</a:t>
            </a:r>
            <a:endParaRPr lang="en-US"/>
          </a:p>
        </p:txBody>
      </p:sp>
      <p:sp>
        <p:nvSpPr>
          <p:cNvPr id="3" name="Slide Number Placeholder 2"/>
          <p:cNvSpPr>
            <a:spLocks noGrp="1"/>
          </p:cNvSpPr>
          <p:nvPr>
            <p:ph type="sldNum" sz="quarter" idx="12"/>
          </p:nvPr>
        </p:nvSpPr>
        <p:spPr/>
        <p:txBody>
          <a:bodyPr/>
          <a:lstStyle/>
          <a:p>
            <a:fld id="{6000D101-AD16-4FBD-8EDD-A12EE12F67D8}" type="slidenum">
              <a:rPr lang="en-US" smtClean="0"/>
              <a:pPr/>
              <a:t>5</a:t>
            </a:fld>
            <a:endParaRPr lang="en-US"/>
          </a:p>
        </p:txBody>
      </p:sp>
      <p:sp>
        <p:nvSpPr>
          <p:cNvPr id="6" name="Text Placeholder 5"/>
          <p:cNvSpPr>
            <a:spLocks noGrp="1"/>
          </p:cNvSpPr>
          <p:nvPr>
            <p:ph type="body" sz="half" idx="1"/>
          </p:nvPr>
        </p:nvSpPr>
        <p:spPr>
          <a:xfrm>
            <a:off x="457200" y="1219201"/>
            <a:ext cx="8153400" cy="381000"/>
          </a:xfrm>
        </p:spPr>
        <p:txBody>
          <a:bodyPr/>
          <a:lstStyle/>
          <a:p>
            <a:r>
              <a:rPr lang="en-US" sz="2000" smtClean="0"/>
              <a:t>Một số thiết bị hệ thống nhúng</a:t>
            </a:r>
            <a:endParaRPr lang="en-US" sz="2000"/>
          </a:p>
        </p:txBody>
      </p:sp>
      <p:sp>
        <p:nvSpPr>
          <p:cNvPr id="20482" name="AutoShape 2" descr="Image result for hình ảnh robot công nghiệp"/>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20484" name="AutoShape 4" descr="Image result for hình ảnh robot công nghiệp"/>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20488" name="AutoShape 8" descr="Image result for hình ảnh robot công nghiệp"/>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2" name="Picture 11" descr="index.jpg"/>
          <p:cNvPicPr>
            <a:picLocks noChangeAspect="1"/>
          </p:cNvPicPr>
          <p:nvPr/>
        </p:nvPicPr>
        <p:blipFill>
          <a:blip r:embed="rId2" cstate="print"/>
          <a:stretch>
            <a:fillRect/>
          </a:stretch>
        </p:blipFill>
        <p:spPr>
          <a:xfrm>
            <a:off x="152401" y="1676400"/>
            <a:ext cx="2133600" cy="1733550"/>
          </a:xfrm>
          <a:prstGeom prst="rect">
            <a:avLst/>
          </a:prstGeom>
        </p:spPr>
      </p:pic>
      <p:sp>
        <p:nvSpPr>
          <p:cNvPr id="13" name="TextBox 12"/>
          <p:cNvSpPr txBox="1"/>
          <p:nvPr/>
        </p:nvSpPr>
        <p:spPr>
          <a:xfrm>
            <a:off x="304800" y="3429000"/>
            <a:ext cx="1981200" cy="307777"/>
          </a:xfrm>
          <a:prstGeom prst="rect">
            <a:avLst/>
          </a:prstGeom>
          <a:noFill/>
        </p:spPr>
        <p:txBody>
          <a:bodyPr wrap="square" rtlCol="0">
            <a:spAutoFit/>
          </a:bodyPr>
          <a:lstStyle/>
          <a:p>
            <a:pPr algn="ctr"/>
            <a:r>
              <a:rPr lang="en-US" sz="1400" b="1" smtClean="0">
                <a:solidFill>
                  <a:srgbClr val="333333"/>
                </a:solidFill>
              </a:rPr>
              <a:t>Industrial Robots</a:t>
            </a:r>
            <a:endParaRPr lang="en-US" sz="1400" b="1">
              <a:solidFill>
                <a:srgbClr val="333333"/>
              </a:solidFill>
            </a:endParaRPr>
          </a:p>
        </p:txBody>
      </p:sp>
      <p:sp>
        <p:nvSpPr>
          <p:cNvPr id="20490" name="AutoShape 10" descr="Image result for hình ảnh hệ thống nhận tín hiệu từ vệ tinh"/>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5" name="Picture 14" descr="index.jpg"/>
          <p:cNvPicPr>
            <a:picLocks noChangeAspect="1"/>
          </p:cNvPicPr>
          <p:nvPr/>
        </p:nvPicPr>
        <p:blipFill>
          <a:blip r:embed="rId3" cstate="print"/>
          <a:stretch>
            <a:fillRect/>
          </a:stretch>
        </p:blipFill>
        <p:spPr>
          <a:xfrm>
            <a:off x="2362200" y="1685925"/>
            <a:ext cx="2133600" cy="1733550"/>
          </a:xfrm>
          <a:prstGeom prst="rect">
            <a:avLst/>
          </a:prstGeom>
        </p:spPr>
      </p:pic>
      <p:sp>
        <p:nvSpPr>
          <p:cNvPr id="16" name="TextBox 15"/>
          <p:cNvSpPr txBox="1"/>
          <p:nvPr/>
        </p:nvSpPr>
        <p:spPr>
          <a:xfrm>
            <a:off x="2743200" y="3429000"/>
            <a:ext cx="1524000" cy="304800"/>
          </a:xfrm>
          <a:prstGeom prst="rect">
            <a:avLst/>
          </a:prstGeom>
          <a:noFill/>
        </p:spPr>
        <p:txBody>
          <a:bodyPr wrap="square" rtlCol="0">
            <a:spAutoFit/>
          </a:bodyPr>
          <a:lstStyle/>
          <a:p>
            <a:pPr algn="ctr"/>
            <a:r>
              <a:rPr lang="en-US" sz="1400" b="1" smtClean="0">
                <a:solidFill>
                  <a:srgbClr val="333333"/>
                </a:solidFill>
              </a:rPr>
              <a:t>GPS Receivers</a:t>
            </a:r>
            <a:endParaRPr lang="en-US" sz="1400" b="1">
              <a:solidFill>
                <a:srgbClr val="333333"/>
              </a:solidFill>
            </a:endParaRPr>
          </a:p>
        </p:txBody>
      </p:sp>
      <p:pic>
        <p:nvPicPr>
          <p:cNvPr id="17" name="Picture 16" descr="index.jpg"/>
          <p:cNvPicPr>
            <a:picLocks noChangeAspect="1"/>
          </p:cNvPicPr>
          <p:nvPr/>
        </p:nvPicPr>
        <p:blipFill>
          <a:blip r:embed="rId4" cstate="print"/>
          <a:stretch>
            <a:fillRect/>
          </a:stretch>
        </p:blipFill>
        <p:spPr>
          <a:xfrm>
            <a:off x="4572000" y="1685925"/>
            <a:ext cx="2133600" cy="1743075"/>
          </a:xfrm>
          <a:prstGeom prst="rect">
            <a:avLst/>
          </a:prstGeom>
        </p:spPr>
      </p:pic>
      <p:sp>
        <p:nvSpPr>
          <p:cNvPr id="18" name="TextBox 17"/>
          <p:cNvSpPr txBox="1"/>
          <p:nvPr/>
        </p:nvSpPr>
        <p:spPr>
          <a:xfrm>
            <a:off x="4724400" y="3429000"/>
            <a:ext cx="1828800" cy="307777"/>
          </a:xfrm>
          <a:prstGeom prst="rect">
            <a:avLst/>
          </a:prstGeom>
          <a:noFill/>
        </p:spPr>
        <p:txBody>
          <a:bodyPr wrap="square" rtlCol="0">
            <a:spAutoFit/>
          </a:bodyPr>
          <a:lstStyle/>
          <a:p>
            <a:pPr algn="ctr"/>
            <a:r>
              <a:rPr lang="en-US" sz="1400" b="1" smtClean="0">
                <a:solidFill>
                  <a:srgbClr val="333333"/>
                </a:solidFill>
              </a:rPr>
              <a:t>Digital Cameras</a:t>
            </a:r>
            <a:endParaRPr lang="en-US" sz="1400" b="1">
              <a:solidFill>
                <a:srgbClr val="333333"/>
              </a:solidFill>
            </a:endParaRPr>
          </a:p>
        </p:txBody>
      </p:sp>
      <p:pic>
        <p:nvPicPr>
          <p:cNvPr id="19" name="Picture 18" descr="index.jpg"/>
          <p:cNvPicPr>
            <a:picLocks noChangeAspect="1"/>
          </p:cNvPicPr>
          <p:nvPr/>
        </p:nvPicPr>
        <p:blipFill>
          <a:blip r:embed="rId5" cstate="print"/>
          <a:stretch>
            <a:fillRect/>
          </a:stretch>
        </p:blipFill>
        <p:spPr>
          <a:xfrm>
            <a:off x="6781800" y="1704975"/>
            <a:ext cx="2133600" cy="1724025"/>
          </a:xfrm>
          <a:prstGeom prst="rect">
            <a:avLst/>
          </a:prstGeom>
        </p:spPr>
      </p:pic>
      <p:sp>
        <p:nvSpPr>
          <p:cNvPr id="20" name="TextBox 19"/>
          <p:cNvSpPr txBox="1"/>
          <p:nvPr/>
        </p:nvSpPr>
        <p:spPr>
          <a:xfrm>
            <a:off x="6934200" y="3429000"/>
            <a:ext cx="1828800" cy="307777"/>
          </a:xfrm>
          <a:prstGeom prst="rect">
            <a:avLst/>
          </a:prstGeom>
          <a:noFill/>
        </p:spPr>
        <p:txBody>
          <a:bodyPr wrap="square" rtlCol="0">
            <a:spAutoFit/>
          </a:bodyPr>
          <a:lstStyle/>
          <a:p>
            <a:pPr algn="ctr"/>
            <a:r>
              <a:rPr lang="en-US" sz="1400" b="1" smtClean="0">
                <a:solidFill>
                  <a:srgbClr val="333333"/>
                </a:solidFill>
              </a:rPr>
              <a:t>MP3 Players</a:t>
            </a:r>
            <a:endParaRPr lang="en-US" sz="1400" b="1">
              <a:solidFill>
                <a:srgbClr val="333333"/>
              </a:solidFill>
            </a:endParaRPr>
          </a:p>
        </p:txBody>
      </p:sp>
      <p:pic>
        <p:nvPicPr>
          <p:cNvPr id="21" name="Picture 20" descr="index.jpg"/>
          <p:cNvPicPr>
            <a:picLocks noChangeAspect="1"/>
          </p:cNvPicPr>
          <p:nvPr/>
        </p:nvPicPr>
        <p:blipFill>
          <a:blip r:embed="rId6" cstate="print"/>
          <a:stretch>
            <a:fillRect/>
          </a:stretch>
        </p:blipFill>
        <p:spPr>
          <a:xfrm>
            <a:off x="152400" y="3905250"/>
            <a:ext cx="2133600" cy="1733550"/>
          </a:xfrm>
          <a:prstGeom prst="rect">
            <a:avLst/>
          </a:prstGeom>
        </p:spPr>
      </p:pic>
      <p:sp>
        <p:nvSpPr>
          <p:cNvPr id="22" name="TextBox 21"/>
          <p:cNvSpPr txBox="1"/>
          <p:nvPr/>
        </p:nvSpPr>
        <p:spPr>
          <a:xfrm>
            <a:off x="228600" y="5867400"/>
            <a:ext cx="1981200" cy="307777"/>
          </a:xfrm>
          <a:prstGeom prst="rect">
            <a:avLst/>
          </a:prstGeom>
          <a:noFill/>
        </p:spPr>
        <p:txBody>
          <a:bodyPr wrap="square" rtlCol="0">
            <a:spAutoFit/>
          </a:bodyPr>
          <a:lstStyle/>
          <a:p>
            <a:pPr algn="ctr"/>
            <a:r>
              <a:rPr lang="en-US" sz="1400" b="1" smtClean="0">
                <a:solidFill>
                  <a:srgbClr val="333333"/>
                </a:solidFill>
              </a:rPr>
              <a:t>Wireless Routers</a:t>
            </a:r>
            <a:endParaRPr lang="en-US" sz="1400" b="1">
              <a:solidFill>
                <a:srgbClr val="333333"/>
              </a:solidFill>
            </a:endParaRPr>
          </a:p>
        </p:txBody>
      </p:sp>
      <p:pic>
        <p:nvPicPr>
          <p:cNvPr id="23" name="Picture 22" descr="index.jpg"/>
          <p:cNvPicPr>
            <a:picLocks noChangeAspect="1"/>
          </p:cNvPicPr>
          <p:nvPr/>
        </p:nvPicPr>
        <p:blipFill>
          <a:blip r:embed="rId7" cstate="print"/>
          <a:stretch>
            <a:fillRect/>
          </a:stretch>
        </p:blipFill>
        <p:spPr>
          <a:xfrm>
            <a:off x="2362200" y="3886200"/>
            <a:ext cx="2143125" cy="1752600"/>
          </a:xfrm>
          <a:prstGeom prst="rect">
            <a:avLst/>
          </a:prstGeom>
        </p:spPr>
      </p:pic>
      <p:pic>
        <p:nvPicPr>
          <p:cNvPr id="24" name="Picture 23" descr="index.jpg"/>
          <p:cNvPicPr>
            <a:picLocks noChangeAspect="1"/>
          </p:cNvPicPr>
          <p:nvPr/>
        </p:nvPicPr>
        <p:blipFill>
          <a:blip r:embed="rId8" cstate="print"/>
          <a:stretch>
            <a:fillRect/>
          </a:stretch>
        </p:blipFill>
        <p:spPr>
          <a:xfrm>
            <a:off x="4581525" y="3886200"/>
            <a:ext cx="2200275" cy="1828800"/>
          </a:xfrm>
          <a:prstGeom prst="rect">
            <a:avLst/>
          </a:prstGeom>
        </p:spPr>
      </p:pic>
      <p:sp>
        <p:nvSpPr>
          <p:cNvPr id="25" name="TextBox 24"/>
          <p:cNvSpPr txBox="1"/>
          <p:nvPr/>
        </p:nvSpPr>
        <p:spPr>
          <a:xfrm>
            <a:off x="2362200" y="5864423"/>
            <a:ext cx="1981200" cy="307777"/>
          </a:xfrm>
          <a:prstGeom prst="rect">
            <a:avLst/>
          </a:prstGeom>
          <a:noFill/>
        </p:spPr>
        <p:txBody>
          <a:bodyPr wrap="square" rtlCol="0">
            <a:spAutoFit/>
          </a:bodyPr>
          <a:lstStyle/>
          <a:p>
            <a:pPr algn="ctr"/>
            <a:r>
              <a:rPr lang="en-US" sz="1400" b="1" smtClean="0">
                <a:solidFill>
                  <a:srgbClr val="333333"/>
                </a:solidFill>
              </a:rPr>
              <a:t>Gaming Controlers</a:t>
            </a:r>
            <a:endParaRPr lang="en-US" sz="1400" b="1">
              <a:solidFill>
                <a:srgbClr val="333333"/>
              </a:solidFill>
            </a:endParaRPr>
          </a:p>
        </p:txBody>
      </p:sp>
      <p:sp>
        <p:nvSpPr>
          <p:cNvPr id="26" name="TextBox 25"/>
          <p:cNvSpPr txBox="1"/>
          <p:nvPr/>
        </p:nvSpPr>
        <p:spPr>
          <a:xfrm>
            <a:off x="4572000" y="5867400"/>
            <a:ext cx="1981200" cy="307777"/>
          </a:xfrm>
          <a:prstGeom prst="rect">
            <a:avLst/>
          </a:prstGeom>
          <a:noFill/>
        </p:spPr>
        <p:txBody>
          <a:bodyPr wrap="square" rtlCol="0">
            <a:spAutoFit/>
          </a:bodyPr>
          <a:lstStyle/>
          <a:p>
            <a:pPr algn="ctr"/>
            <a:r>
              <a:rPr lang="en-US" sz="1400" b="1" smtClean="0">
                <a:solidFill>
                  <a:srgbClr val="333333"/>
                </a:solidFill>
              </a:rPr>
              <a:t>Photocopiers</a:t>
            </a:r>
            <a:endParaRPr lang="en-US" sz="1400" b="1">
              <a:solidFill>
                <a:srgbClr val="333333"/>
              </a:solidFill>
            </a:endParaRPr>
          </a:p>
        </p:txBody>
      </p:sp>
      <p:pic>
        <p:nvPicPr>
          <p:cNvPr id="27" name="Picture 26" descr="index.jpg"/>
          <p:cNvPicPr>
            <a:picLocks noChangeAspect="1"/>
          </p:cNvPicPr>
          <p:nvPr/>
        </p:nvPicPr>
        <p:blipFill>
          <a:blip r:embed="rId9" cstate="print"/>
          <a:stretch>
            <a:fillRect/>
          </a:stretch>
        </p:blipFill>
        <p:spPr>
          <a:xfrm>
            <a:off x="6705600" y="3962400"/>
            <a:ext cx="2286000" cy="1504950"/>
          </a:xfrm>
          <a:prstGeom prst="rect">
            <a:avLst/>
          </a:prstGeom>
        </p:spPr>
      </p:pic>
      <p:sp>
        <p:nvSpPr>
          <p:cNvPr id="28" name="TextBox 27"/>
          <p:cNvSpPr txBox="1"/>
          <p:nvPr/>
        </p:nvSpPr>
        <p:spPr>
          <a:xfrm>
            <a:off x="6629400" y="5867400"/>
            <a:ext cx="1981200" cy="307777"/>
          </a:xfrm>
          <a:prstGeom prst="rect">
            <a:avLst/>
          </a:prstGeom>
          <a:noFill/>
        </p:spPr>
        <p:txBody>
          <a:bodyPr wrap="square" rtlCol="0">
            <a:spAutoFit/>
          </a:bodyPr>
          <a:lstStyle/>
          <a:p>
            <a:pPr algn="ctr"/>
            <a:r>
              <a:rPr lang="en-US" sz="1400" b="1" smtClean="0">
                <a:solidFill>
                  <a:srgbClr val="333333"/>
                </a:solidFill>
              </a:rPr>
              <a:t>Set – top boxes</a:t>
            </a:r>
            <a:endParaRPr lang="en-US" sz="1400" b="1">
              <a:solidFill>
                <a:srgbClr val="333333"/>
              </a:solidFill>
            </a:endParaRPr>
          </a:p>
        </p:txBody>
      </p:sp>
      <p:sp>
        <p:nvSpPr>
          <p:cNvPr id="29" name="TextBox 28"/>
          <p:cNvSpPr txBox="1"/>
          <p:nvPr/>
        </p:nvSpPr>
        <p:spPr>
          <a:xfrm>
            <a:off x="152400" y="238780"/>
            <a:ext cx="8915400" cy="523220"/>
          </a:xfrm>
          <a:prstGeom prst="rect">
            <a:avLst/>
          </a:prstGeom>
          <a:noFill/>
        </p:spPr>
        <p:txBody>
          <a:bodyPr wrap="square" rtlCol="0">
            <a:spAutoFit/>
          </a:bodyPr>
          <a:lstStyle/>
          <a:p>
            <a:r>
              <a:rPr lang="en-US" sz="2800" smtClean="0">
                <a:solidFill>
                  <a:srgbClr val="FFFF00"/>
                </a:solidFill>
              </a:rPr>
              <a:t>Chương 1: Giới thiệu về hệ thống nhúng</a:t>
            </a:r>
            <a:endParaRPr lang="en-US" sz="2800">
              <a:solidFill>
                <a:srgbClr val="FFFF00"/>
              </a:solidFill>
            </a:endParaRPr>
          </a:p>
        </p:txBody>
      </p:sp>
    </p:spTree>
    <p:extLst>
      <p:ext uri="{BB962C8B-B14F-4D97-AF65-F5344CB8AC3E}">
        <p14:creationId xmlns:p14="http://schemas.microsoft.com/office/powerpoint/2010/main" val="366689814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457200"/>
            <a:ext cx="6477000" cy="868363"/>
          </a:xfrm>
        </p:spPr>
        <p:txBody>
          <a:bodyPr/>
          <a:lstStyle/>
          <a:p>
            <a:pPr marL="457200" indent="-457200">
              <a:spcBef>
                <a:spcPct val="50000"/>
              </a:spcBef>
            </a:pPr>
            <a:r>
              <a:rPr lang="en-US" sz="2400">
                <a:cs typeface="Arial" charset="0"/>
              </a:rPr>
              <a:t>2</a:t>
            </a:r>
            <a:r>
              <a:rPr lang="en-US" sz="2400" smtClean="0">
                <a:cs typeface="Arial" charset="0"/>
              </a:rPr>
              <a:t>. Lịch sử các hệ </a:t>
            </a:r>
            <a:r>
              <a:rPr lang="en-US" sz="2400">
                <a:cs typeface="Arial" charset="0"/>
              </a:rPr>
              <a:t>thống nhúng    </a:t>
            </a:r>
          </a:p>
        </p:txBody>
      </p:sp>
      <p:sp>
        <p:nvSpPr>
          <p:cNvPr id="8195" name="Rectangle 3"/>
          <p:cNvSpPr>
            <a:spLocks noGrp="1" noChangeArrowheads="1"/>
          </p:cNvSpPr>
          <p:nvPr>
            <p:ph type="body" sz="half" idx="1"/>
          </p:nvPr>
        </p:nvSpPr>
        <p:spPr>
          <a:xfrm>
            <a:off x="304800" y="1219200"/>
            <a:ext cx="8534400" cy="5334000"/>
          </a:xfrm>
        </p:spPr>
        <p:txBody>
          <a:bodyPr/>
          <a:lstStyle/>
          <a:p>
            <a:pPr algn="just"/>
            <a:r>
              <a:rPr lang="vi-VN" sz="2400" smtClean="0">
                <a:solidFill>
                  <a:srgbClr val="002060"/>
                </a:solidFill>
                <a:latin typeface="Times New Roman" pitchFamily="18" charset="0"/>
                <a:cs typeface="Times New Roman" pitchFamily="18" charset="0"/>
              </a:rPr>
              <a:t>Hệ </a:t>
            </a:r>
            <a:r>
              <a:rPr lang="vi-VN" sz="2400">
                <a:solidFill>
                  <a:srgbClr val="002060"/>
                </a:solidFill>
                <a:latin typeface="Times New Roman" pitchFamily="18" charset="0"/>
                <a:cs typeface="Times New Roman" pitchFamily="18" charset="0"/>
              </a:rPr>
              <a:t>thống </a:t>
            </a:r>
            <a:r>
              <a:rPr lang="vi-VN" sz="2400" smtClean="0">
                <a:solidFill>
                  <a:srgbClr val="002060"/>
                </a:solidFill>
                <a:latin typeface="Times New Roman" pitchFamily="18" charset="0"/>
                <a:cs typeface="Times New Roman" pitchFamily="18" charset="0"/>
              </a:rPr>
              <a:t>nh</a:t>
            </a:r>
            <a:r>
              <a:rPr lang="en-US" sz="2400">
                <a:solidFill>
                  <a:srgbClr val="002060"/>
                </a:solidFill>
                <a:latin typeface="Times New Roman" pitchFamily="18" charset="0"/>
                <a:cs typeface="Times New Roman" pitchFamily="18" charset="0"/>
              </a:rPr>
              <a:t>ú</a:t>
            </a:r>
            <a:r>
              <a:rPr lang="vi-VN" sz="2400" smtClean="0">
                <a:solidFill>
                  <a:srgbClr val="002060"/>
                </a:solidFill>
                <a:latin typeface="Times New Roman" pitchFamily="18" charset="0"/>
                <a:cs typeface="Times New Roman" pitchFamily="18" charset="0"/>
              </a:rPr>
              <a:t>ng </a:t>
            </a:r>
            <a:r>
              <a:rPr lang="vi-VN" sz="2400">
                <a:solidFill>
                  <a:srgbClr val="002060"/>
                </a:solidFill>
                <a:latin typeface="Times New Roman" pitchFamily="18" charset="0"/>
                <a:cs typeface="Times New Roman" pitchFamily="18" charset="0"/>
              </a:rPr>
              <a:t>đầu </a:t>
            </a:r>
            <a:r>
              <a:rPr lang="vi-VN" sz="2400" smtClean="0">
                <a:solidFill>
                  <a:srgbClr val="002060"/>
                </a:solidFill>
                <a:latin typeface="Times New Roman" pitchFamily="18" charset="0"/>
                <a:cs typeface="Times New Roman" pitchFamily="18" charset="0"/>
              </a:rPr>
              <a:t>ti</a:t>
            </a:r>
            <a:r>
              <a:rPr lang="en-US" sz="2400">
                <a:solidFill>
                  <a:srgbClr val="002060"/>
                </a:solidFill>
                <a:latin typeface="Times New Roman" pitchFamily="18" charset="0"/>
                <a:cs typeface="Times New Roman" pitchFamily="18" charset="0"/>
              </a:rPr>
              <a:t>ê</a:t>
            </a:r>
            <a:r>
              <a:rPr lang="vi-VN" sz="2400" smtClean="0">
                <a:solidFill>
                  <a:srgbClr val="002060"/>
                </a:solidFill>
                <a:latin typeface="Times New Roman" pitchFamily="18" charset="0"/>
                <a:cs typeface="Times New Roman" pitchFamily="18" charset="0"/>
              </a:rPr>
              <a:t>n l</a:t>
            </a:r>
            <a:r>
              <a:rPr lang="en-US" sz="2400">
                <a:solidFill>
                  <a:srgbClr val="002060"/>
                </a:solidFill>
                <a:latin typeface="Times New Roman" pitchFamily="18" charset="0"/>
                <a:cs typeface="Times New Roman" pitchFamily="18" charset="0"/>
              </a:rPr>
              <a:t>à</a:t>
            </a:r>
            <a:r>
              <a:rPr lang="vi-VN" sz="2400" smtClean="0">
                <a:solidFill>
                  <a:srgbClr val="002060"/>
                </a:solidFill>
                <a:latin typeface="Times New Roman" pitchFamily="18" charset="0"/>
                <a:cs typeface="Times New Roman" pitchFamily="18" charset="0"/>
              </a:rPr>
              <a:t> </a:t>
            </a:r>
            <a:r>
              <a:rPr lang="vi-VN" sz="2400" i="1">
                <a:solidFill>
                  <a:srgbClr val="002060"/>
                </a:solidFill>
                <a:latin typeface="Times New Roman" pitchFamily="18" charset="0"/>
                <a:cs typeface="Times New Roman" pitchFamily="18" charset="0"/>
              </a:rPr>
              <a:t>Apollo Guidance </a:t>
            </a:r>
            <a:r>
              <a:rPr lang="vi-VN" sz="2400" i="1" smtClean="0">
                <a:solidFill>
                  <a:srgbClr val="002060"/>
                </a:solidFill>
                <a:latin typeface="Times New Roman" pitchFamily="18" charset="0"/>
                <a:cs typeface="Times New Roman" pitchFamily="18" charset="0"/>
              </a:rPr>
              <a:t>Computer</a:t>
            </a:r>
            <a:r>
              <a:rPr lang="en-US" sz="2400" i="1" smtClean="0">
                <a:solidFill>
                  <a:srgbClr val="002060"/>
                </a:solidFill>
                <a:latin typeface="Times New Roman" pitchFamily="18" charset="0"/>
                <a:cs typeface="Times New Roman" pitchFamily="18" charset="0"/>
              </a:rPr>
              <a:t> </a:t>
            </a:r>
            <a:r>
              <a:rPr lang="vi-VN" sz="2400" smtClean="0">
                <a:solidFill>
                  <a:srgbClr val="002060"/>
                </a:solidFill>
                <a:latin typeface="Times New Roman" pitchFamily="18" charset="0"/>
                <a:cs typeface="Times New Roman" pitchFamily="18" charset="0"/>
              </a:rPr>
              <a:t>(M</a:t>
            </a:r>
            <a:r>
              <a:rPr lang="en-US" sz="2400">
                <a:solidFill>
                  <a:srgbClr val="002060"/>
                </a:solidFill>
                <a:latin typeface="Times New Roman" pitchFamily="18" charset="0"/>
                <a:cs typeface="Times New Roman" pitchFamily="18" charset="0"/>
              </a:rPr>
              <a:t>á</a:t>
            </a:r>
            <a:r>
              <a:rPr lang="vi-VN" sz="2400" smtClean="0">
                <a:solidFill>
                  <a:srgbClr val="002060"/>
                </a:solidFill>
                <a:latin typeface="Times New Roman" pitchFamily="18" charset="0"/>
                <a:cs typeface="Times New Roman" pitchFamily="18" charset="0"/>
              </a:rPr>
              <a:t>y t</a:t>
            </a:r>
            <a:r>
              <a:rPr lang="en-US" sz="2400">
                <a:solidFill>
                  <a:srgbClr val="002060"/>
                </a:solidFill>
                <a:latin typeface="Times New Roman" pitchFamily="18" charset="0"/>
                <a:cs typeface="Times New Roman" pitchFamily="18" charset="0"/>
              </a:rPr>
              <a:t>í</a:t>
            </a:r>
            <a:r>
              <a:rPr lang="vi-VN" sz="2400" smtClean="0">
                <a:solidFill>
                  <a:srgbClr val="002060"/>
                </a:solidFill>
                <a:latin typeface="Times New Roman" pitchFamily="18" charset="0"/>
                <a:cs typeface="Times New Roman" pitchFamily="18" charset="0"/>
              </a:rPr>
              <a:t>nh </a:t>
            </a:r>
            <a:r>
              <a:rPr lang="vi-VN" sz="2400">
                <a:solidFill>
                  <a:srgbClr val="002060"/>
                </a:solidFill>
                <a:latin typeface="Times New Roman" pitchFamily="18" charset="0"/>
                <a:cs typeface="Times New Roman" pitchFamily="18" charset="0"/>
              </a:rPr>
              <a:t>dẫn đường Apollo</a:t>
            </a:r>
            <a:r>
              <a:rPr lang="vi-VN" sz="2400" smtClean="0">
                <a:solidFill>
                  <a:srgbClr val="002060"/>
                </a:solidFill>
                <a:latin typeface="Times New Roman" pitchFamily="18" charset="0"/>
                <a:cs typeface="Times New Roman" pitchFamily="18" charset="0"/>
              </a:rPr>
              <a:t>)</a:t>
            </a:r>
            <a:r>
              <a:rPr lang="en-US" sz="2400" smtClean="0">
                <a:solidFill>
                  <a:srgbClr val="002060"/>
                </a:solidFill>
                <a:latin typeface="Times New Roman" pitchFamily="18" charset="0"/>
                <a:cs typeface="Times New Roman" pitchFamily="18" charset="0"/>
              </a:rPr>
              <a:t> </a:t>
            </a:r>
            <a:r>
              <a:rPr lang="vi-VN" sz="2400" smtClean="0">
                <a:solidFill>
                  <a:srgbClr val="002060"/>
                </a:solidFill>
                <a:latin typeface="Times New Roman" pitchFamily="18" charset="0"/>
                <a:cs typeface="Times New Roman" pitchFamily="18" charset="0"/>
              </a:rPr>
              <a:t>được </a:t>
            </a:r>
            <a:r>
              <a:rPr lang="vi-VN" sz="2400">
                <a:solidFill>
                  <a:srgbClr val="002060"/>
                </a:solidFill>
                <a:latin typeface="Times New Roman" pitchFamily="18" charset="0"/>
                <a:cs typeface="Times New Roman" pitchFamily="18" charset="0"/>
              </a:rPr>
              <a:t>phat triển bởi </a:t>
            </a:r>
            <a:r>
              <a:rPr lang="vi-VN" sz="2400" i="1">
                <a:solidFill>
                  <a:srgbClr val="002060"/>
                </a:solidFill>
                <a:latin typeface="Times New Roman" pitchFamily="18" charset="0"/>
                <a:cs typeface="Times New Roman" pitchFamily="18" charset="0"/>
              </a:rPr>
              <a:t>Charles Stark Draper </a:t>
            </a:r>
            <a:r>
              <a:rPr lang="vi-VN" sz="2400">
                <a:solidFill>
                  <a:srgbClr val="002060"/>
                </a:solidFill>
                <a:latin typeface="Times New Roman" pitchFamily="18" charset="0"/>
                <a:cs typeface="Times New Roman" pitchFamily="18" charset="0"/>
              </a:rPr>
              <a:t>tại </a:t>
            </a:r>
            <a:r>
              <a:rPr lang="vi-VN" sz="2400" smtClean="0">
                <a:solidFill>
                  <a:srgbClr val="002060"/>
                </a:solidFill>
                <a:latin typeface="Times New Roman" pitchFamily="18" charset="0"/>
                <a:cs typeface="Times New Roman" pitchFamily="18" charset="0"/>
              </a:rPr>
              <a:t>ph</a:t>
            </a:r>
            <a:r>
              <a:rPr lang="en-US" sz="2400">
                <a:solidFill>
                  <a:srgbClr val="002060"/>
                </a:solidFill>
                <a:latin typeface="Times New Roman" pitchFamily="18" charset="0"/>
                <a:cs typeface="Times New Roman" pitchFamily="18" charset="0"/>
              </a:rPr>
              <a:t>ò</a:t>
            </a:r>
            <a:r>
              <a:rPr lang="vi-VN" sz="2400" smtClean="0">
                <a:solidFill>
                  <a:srgbClr val="002060"/>
                </a:solidFill>
                <a:latin typeface="Times New Roman" pitchFamily="18" charset="0"/>
                <a:cs typeface="Times New Roman" pitchFamily="18" charset="0"/>
              </a:rPr>
              <a:t>ng </a:t>
            </a:r>
            <a:r>
              <a:rPr lang="vi-VN" sz="2400">
                <a:solidFill>
                  <a:srgbClr val="002060"/>
                </a:solidFill>
                <a:latin typeface="Times New Roman" pitchFamily="18" charset="0"/>
                <a:cs typeface="Times New Roman" pitchFamily="18" charset="0"/>
              </a:rPr>
              <a:t>thi nghiệm của trường đại </a:t>
            </a:r>
            <a:r>
              <a:rPr lang="vi-VN" sz="2400" smtClean="0">
                <a:solidFill>
                  <a:srgbClr val="002060"/>
                </a:solidFill>
                <a:latin typeface="Times New Roman" pitchFamily="18" charset="0"/>
                <a:cs typeface="Times New Roman" pitchFamily="18" charset="0"/>
              </a:rPr>
              <a:t>học</a:t>
            </a:r>
            <a:r>
              <a:rPr lang="en-US" sz="2400" smtClean="0">
                <a:solidFill>
                  <a:srgbClr val="002060"/>
                </a:solidFill>
                <a:latin typeface="Times New Roman" pitchFamily="18" charset="0"/>
                <a:cs typeface="Times New Roman" pitchFamily="18" charset="0"/>
              </a:rPr>
              <a:t> </a:t>
            </a:r>
            <a:r>
              <a:rPr lang="vi-VN" sz="2400" i="1" smtClean="0">
                <a:solidFill>
                  <a:srgbClr val="002060"/>
                </a:solidFill>
                <a:latin typeface="Times New Roman" pitchFamily="18" charset="0"/>
                <a:cs typeface="Times New Roman" pitchFamily="18" charset="0"/>
              </a:rPr>
              <a:t>MIT</a:t>
            </a:r>
            <a:r>
              <a:rPr lang="en-US" sz="2400" i="1" smtClean="0">
                <a:solidFill>
                  <a:srgbClr val="002060"/>
                </a:solidFill>
                <a:latin typeface="Times New Roman" pitchFamily="18" charset="0"/>
                <a:cs typeface="Times New Roman" pitchFamily="18" charset="0"/>
              </a:rPr>
              <a:t> </a:t>
            </a:r>
            <a:r>
              <a:rPr lang="vi-VN" sz="2400" smtClean="0">
                <a:solidFill>
                  <a:srgbClr val="002060"/>
                </a:solidFill>
                <a:latin typeface="Times New Roman" pitchFamily="18" charset="0"/>
                <a:cs typeface="Times New Roman" pitchFamily="18" charset="0"/>
              </a:rPr>
              <a:t>năm </a:t>
            </a:r>
            <a:r>
              <a:rPr lang="vi-VN" sz="2400">
                <a:solidFill>
                  <a:srgbClr val="002060"/>
                </a:solidFill>
                <a:latin typeface="Times New Roman" pitchFamily="18" charset="0"/>
                <a:cs typeface="Times New Roman" pitchFamily="18" charset="0"/>
              </a:rPr>
              <a:t>1960. </a:t>
            </a:r>
            <a:endParaRPr lang="en-US" sz="2400" smtClean="0">
              <a:solidFill>
                <a:srgbClr val="002060"/>
              </a:solidFill>
              <a:latin typeface="Times New Roman" pitchFamily="18" charset="0"/>
              <a:cs typeface="Times New Roman" pitchFamily="18" charset="0"/>
            </a:endParaRPr>
          </a:p>
          <a:p>
            <a:pPr marL="0" indent="0" algn="just">
              <a:buNone/>
            </a:pPr>
            <a:endParaRPr lang="en-US" sz="1600" smtClean="0">
              <a:solidFill>
                <a:srgbClr val="002060"/>
              </a:solidFill>
              <a:latin typeface="Times New Roman" pitchFamily="18" charset="0"/>
              <a:cs typeface="Times New Roman" pitchFamily="18" charset="0"/>
            </a:endParaRPr>
          </a:p>
          <a:p>
            <a:pPr algn="just"/>
            <a:r>
              <a:rPr lang="vi-VN" sz="2400" smtClean="0">
                <a:solidFill>
                  <a:srgbClr val="002060"/>
                </a:solidFill>
                <a:latin typeface="Times New Roman" pitchFamily="18" charset="0"/>
                <a:cs typeface="Times New Roman" pitchFamily="18" charset="0"/>
              </a:rPr>
              <a:t>V</a:t>
            </a:r>
            <a:r>
              <a:rPr lang="en-US" sz="2400" smtClean="0">
                <a:solidFill>
                  <a:srgbClr val="002060"/>
                </a:solidFill>
                <a:latin typeface="Times New Roman" pitchFamily="18" charset="0"/>
                <a:cs typeface="Times New Roman" pitchFamily="18" charset="0"/>
              </a:rPr>
              <a:t>à</a:t>
            </a:r>
            <a:r>
              <a:rPr lang="vi-VN" sz="2400" smtClean="0">
                <a:solidFill>
                  <a:srgbClr val="002060"/>
                </a:solidFill>
                <a:latin typeface="Times New Roman" pitchFamily="18" charset="0"/>
                <a:cs typeface="Times New Roman" pitchFamily="18" charset="0"/>
              </a:rPr>
              <a:t>o giữa thập ni</a:t>
            </a:r>
            <a:r>
              <a:rPr lang="en-US" sz="2400" smtClean="0">
                <a:solidFill>
                  <a:srgbClr val="002060"/>
                </a:solidFill>
                <a:latin typeface="Times New Roman" pitchFamily="18" charset="0"/>
                <a:cs typeface="Times New Roman" pitchFamily="18" charset="0"/>
              </a:rPr>
              <a:t>ê</a:t>
            </a:r>
            <a:r>
              <a:rPr lang="vi-VN" sz="2400" smtClean="0">
                <a:solidFill>
                  <a:srgbClr val="002060"/>
                </a:solidFill>
                <a:latin typeface="Times New Roman" pitchFamily="18" charset="0"/>
                <a:cs typeface="Times New Roman" pitchFamily="18" charset="0"/>
              </a:rPr>
              <a:t>n 80, kỹ thuật mạch t</a:t>
            </a:r>
            <a:r>
              <a:rPr lang="en-US" sz="2400" smtClean="0">
                <a:solidFill>
                  <a:srgbClr val="002060"/>
                </a:solidFill>
                <a:latin typeface="Times New Roman" pitchFamily="18" charset="0"/>
                <a:cs typeface="Times New Roman" pitchFamily="18" charset="0"/>
              </a:rPr>
              <a:t>í</a:t>
            </a:r>
            <a:r>
              <a:rPr lang="vi-VN" sz="2400" smtClean="0">
                <a:solidFill>
                  <a:srgbClr val="002060"/>
                </a:solidFill>
                <a:latin typeface="Times New Roman" pitchFamily="18" charset="0"/>
                <a:cs typeface="Times New Roman" pitchFamily="18" charset="0"/>
              </a:rPr>
              <a:t>ch hợp đ</a:t>
            </a:r>
            <a:r>
              <a:rPr lang="en-US" sz="2400" smtClean="0">
                <a:solidFill>
                  <a:srgbClr val="002060"/>
                </a:solidFill>
                <a:latin typeface="Times New Roman" pitchFamily="18" charset="0"/>
                <a:cs typeface="Times New Roman" pitchFamily="18" charset="0"/>
              </a:rPr>
              <a:t>ã</a:t>
            </a:r>
            <a:r>
              <a:rPr lang="vi-VN" sz="2400" smtClean="0">
                <a:solidFill>
                  <a:srgbClr val="002060"/>
                </a:solidFill>
                <a:latin typeface="Times New Roman" pitchFamily="18" charset="0"/>
                <a:cs typeface="Times New Roman" pitchFamily="18" charset="0"/>
              </a:rPr>
              <a:t> đạt </a:t>
            </a:r>
            <a:r>
              <a:rPr lang="en-US" sz="2400" smtClean="0">
                <a:solidFill>
                  <a:srgbClr val="002060"/>
                </a:solidFill>
                <a:latin typeface="Times New Roman" pitchFamily="18" charset="0"/>
                <a:cs typeface="Times New Roman" pitchFamily="18" charset="0"/>
              </a:rPr>
              <a:t>đến </a:t>
            </a:r>
            <a:r>
              <a:rPr lang="vi-VN" sz="2400" smtClean="0">
                <a:solidFill>
                  <a:srgbClr val="002060"/>
                </a:solidFill>
                <a:latin typeface="Times New Roman" pitchFamily="18" charset="0"/>
                <a:cs typeface="Times New Roman" pitchFamily="18" charset="0"/>
              </a:rPr>
              <a:t>tr</a:t>
            </a:r>
            <a:r>
              <a:rPr lang="en-US" sz="2400" smtClean="0">
                <a:solidFill>
                  <a:srgbClr val="002060"/>
                </a:solidFill>
                <a:latin typeface="Times New Roman" pitchFamily="18" charset="0"/>
                <a:cs typeface="Times New Roman" pitchFamily="18" charset="0"/>
              </a:rPr>
              <a:t>ì</a:t>
            </a:r>
            <a:r>
              <a:rPr lang="vi-VN" sz="2400" smtClean="0">
                <a:solidFill>
                  <a:srgbClr val="002060"/>
                </a:solidFill>
                <a:latin typeface="Times New Roman" pitchFamily="18" charset="0"/>
                <a:cs typeface="Times New Roman" pitchFamily="18" charset="0"/>
              </a:rPr>
              <a:t>nh độ cao dẫn đến nhiều th</a:t>
            </a:r>
            <a:r>
              <a:rPr lang="en-US" sz="2400" smtClean="0">
                <a:solidFill>
                  <a:srgbClr val="002060"/>
                </a:solidFill>
                <a:latin typeface="Times New Roman" pitchFamily="18" charset="0"/>
                <a:cs typeface="Times New Roman" pitchFamily="18" charset="0"/>
              </a:rPr>
              <a:t>à</a:t>
            </a:r>
            <a:r>
              <a:rPr lang="vi-VN" sz="2400" smtClean="0">
                <a:solidFill>
                  <a:srgbClr val="002060"/>
                </a:solidFill>
                <a:latin typeface="Times New Roman" pitchFamily="18" charset="0"/>
                <a:cs typeface="Times New Roman" pitchFamily="18" charset="0"/>
              </a:rPr>
              <a:t>nh</a:t>
            </a:r>
            <a:r>
              <a:rPr lang="en-US" sz="2400" smtClean="0">
                <a:solidFill>
                  <a:srgbClr val="002060"/>
                </a:solidFill>
                <a:latin typeface="Times New Roman" pitchFamily="18" charset="0"/>
                <a:cs typeface="Times New Roman" pitchFamily="18" charset="0"/>
              </a:rPr>
              <a:t> </a:t>
            </a:r>
            <a:r>
              <a:rPr lang="vi-VN" sz="2400" smtClean="0">
                <a:solidFill>
                  <a:srgbClr val="002060"/>
                </a:solidFill>
                <a:latin typeface="Times New Roman" pitchFamily="18" charset="0"/>
                <a:cs typeface="Times New Roman" pitchFamily="18" charset="0"/>
              </a:rPr>
              <a:t>phần c</a:t>
            </a:r>
            <a:r>
              <a:rPr lang="en-US" sz="2400" smtClean="0">
                <a:solidFill>
                  <a:srgbClr val="002060"/>
                </a:solidFill>
                <a:latin typeface="Times New Roman" pitchFamily="18" charset="0"/>
                <a:cs typeface="Times New Roman" pitchFamily="18" charset="0"/>
              </a:rPr>
              <a:t>ó</a:t>
            </a:r>
            <a:r>
              <a:rPr lang="vi-VN" sz="2400" smtClean="0">
                <a:solidFill>
                  <a:srgbClr val="002060"/>
                </a:solidFill>
                <a:latin typeface="Times New Roman" pitchFamily="18" charset="0"/>
                <a:cs typeface="Times New Roman" pitchFamily="18" charset="0"/>
              </a:rPr>
              <a:t> thể đưa v</a:t>
            </a:r>
            <a:r>
              <a:rPr lang="en-US" sz="2400" smtClean="0">
                <a:solidFill>
                  <a:srgbClr val="002060"/>
                </a:solidFill>
                <a:latin typeface="Times New Roman" pitchFamily="18" charset="0"/>
                <a:cs typeface="Times New Roman" pitchFamily="18" charset="0"/>
              </a:rPr>
              <a:t>à</a:t>
            </a:r>
            <a:r>
              <a:rPr lang="vi-VN" sz="2400" smtClean="0">
                <a:solidFill>
                  <a:srgbClr val="002060"/>
                </a:solidFill>
                <a:latin typeface="Times New Roman" pitchFamily="18" charset="0"/>
                <a:cs typeface="Times New Roman" pitchFamily="18" charset="0"/>
              </a:rPr>
              <a:t>o một chip xử l</a:t>
            </a:r>
            <a:r>
              <a:rPr lang="en-US" sz="2400" smtClean="0">
                <a:solidFill>
                  <a:srgbClr val="002060"/>
                </a:solidFill>
                <a:latin typeface="Times New Roman" pitchFamily="18" charset="0"/>
                <a:cs typeface="Times New Roman" pitchFamily="18" charset="0"/>
              </a:rPr>
              <a:t>ý</a:t>
            </a:r>
            <a:r>
              <a:rPr lang="vi-VN" sz="2400" smtClean="0">
                <a:solidFill>
                  <a:srgbClr val="002060"/>
                </a:solidFill>
                <a:latin typeface="Times New Roman" pitchFamily="18" charset="0"/>
                <a:cs typeface="Times New Roman" pitchFamily="18" charset="0"/>
              </a:rPr>
              <a:t>. C</a:t>
            </a:r>
            <a:r>
              <a:rPr lang="en-US" sz="2400" smtClean="0">
                <a:solidFill>
                  <a:srgbClr val="002060"/>
                </a:solidFill>
                <a:latin typeface="Times New Roman" pitchFamily="18" charset="0"/>
                <a:cs typeface="Times New Roman" pitchFamily="18" charset="0"/>
              </a:rPr>
              <a:t>á</a:t>
            </a:r>
            <a:r>
              <a:rPr lang="vi-VN" sz="2400" smtClean="0">
                <a:solidFill>
                  <a:srgbClr val="002060"/>
                </a:solidFill>
                <a:latin typeface="Times New Roman" pitchFamily="18" charset="0"/>
                <a:cs typeface="Times New Roman" pitchFamily="18" charset="0"/>
              </a:rPr>
              <a:t>c bộ vi xử l</a:t>
            </a:r>
            <a:r>
              <a:rPr lang="en-US" sz="2400" smtClean="0">
                <a:solidFill>
                  <a:srgbClr val="002060"/>
                </a:solidFill>
                <a:latin typeface="Times New Roman" pitchFamily="18" charset="0"/>
                <a:cs typeface="Times New Roman" pitchFamily="18" charset="0"/>
              </a:rPr>
              <a:t>ý</a:t>
            </a:r>
            <a:r>
              <a:rPr lang="vi-VN" sz="2400" smtClean="0">
                <a:solidFill>
                  <a:srgbClr val="002060"/>
                </a:solidFill>
                <a:latin typeface="Times New Roman" pitchFamily="18" charset="0"/>
                <a:cs typeface="Times New Roman" pitchFamily="18" charset="0"/>
              </a:rPr>
              <a:t> được gọi l</a:t>
            </a:r>
            <a:r>
              <a:rPr lang="en-US" sz="2400" smtClean="0">
                <a:solidFill>
                  <a:srgbClr val="002060"/>
                </a:solidFill>
                <a:latin typeface="Times New Roman" pitchFamily="18" charset="0"/>
                <a:cs typeface="Times New Roman" pitchFamily="18" charset="0"/>
              </a:rPr>
              <a:t>à</a:t>
            </a:r>
            <a:r>
              <a:rPr lang="vi-VN" sz="2400" smtClean="0">
                <a:solidFill>
                  <a:srgbClr val="002060"/>
                </a:solidFill>
                <a:latin typeface="Times New Roman" pitchFamily="18" charset="0"/>
                <a:cs typeface="Times New Roman" pitchFamily="18" charset="0"/>
              </a:rPr>
              <a:t> c</a:t>
            </a:r>
            <a:r>
              <a:rPr lang="en-US" sz="2400" smtClean="0">
                <a:solidFill>
                  <a:srgbClr val="002060"/>
                </a:solidFill>
                <a:latin typeface="Times New Roman" pitchFamily="18" charset="0"/>
                <a:cs typeface="Times New Roman" pitchFamily="18" charset="0"/>
              </a:rPr>
              <a:t>á</a:t>
            </a:r>
            <a:r>
              <a:rPr lang="vi-VN" sz="2400" smtClean="0">
                <a:solidFill>
                  <a:srgbClr val="002060"/>
                </a:solidFill>
                <a:latin typeface="Times New Roman" pitchFamily="18" charset="0"/>
                <a:cs typeface="Times New Roman" pitchFamily="18" charset="0"/>
              </a:rPr>
              <a:t>c vi điều khiển. Với gi</a:t>
            </a:r>
            <a:r>
              <a:rPr lang="en-US" sz="2400" smtClean="0">
                <a:solidFill>
                  <a:srgbClr val="002060"/>
                </a:solidFill>
                <a:latin typeface="Times New Roman" pitchFamily="18" charset="0"/>
                <a:cs typeface="Times New Roman" pitchFamily="18" charset="0"/>
              </a:rPr>
              <a:t>á</a:t>
            </a:r>
            <a:r>
              <a:rPr lang="vi-VN" sz="2400" smtClean="0">
                <a:solidFill>
                  <a:srgbClr val="002060"/>
                </a:solidFill>
                <a:latin typeface="Times New Roman" pitchFamily="18" charset="0"/>
                <a:cs typeface="Times New Roman" pitchFamily="18" charset="0"/>
              </a:rPr>
              <a:t> cả thấp, c</a:t>
            </a:r>
            <a:r>
              <a:rPr lang="en-US" sz="2400" smtClean="0">
                <a:solidFill>
                  <a:srgbClr val="002060"/>
                </a:solidFill>
                <a:latin typeface="Times New Roman" pitchFamily="18" charset="0"/>
                <a:cs typeface="Times New Roman" pitchFamily="18" charset="0"/>
              </a:rPr>
              <a:t>á</a:t>
            </a:r>
            <a:r>
              <a:rPr lang="vi-VN" sz="2400" smtClean="0">
                <a:solidFill>
                  <a:srgbClr val="002060"/>
                </a:solidFill>
                <a:latin typeface="Times New Roman" pitchFamily="18" charset="0"/>
                <a:cs typeface="Times New Roman" pitchFamily="18" charset="0"/>
              </a:rPr>
              <a:t>c vi điều khiển đ</a:t>
            </a:r>
            <a:r>
              <a:rPr lang="en-US" sz="2400" smtClean="0">
                <a:solidFill>
                  <a:srgbClr val="002060"/>
                </a:solidFill>
                <a:latin typeface="Times New Roman" pitchFamily="18" charset="0"/>
                <a:cs typeface="Times New Roman" pitchFamily="18" charset="0"/>
              </a:rPr>
              <a:t>ã</a:t>
            </a:r>
            <a:r>
              <a:rPr lang="vi-VN" sz="2400" smtClean="0">
                <a:solidFill>
                  <a:srgbClr val="002060"/>
                </a:solidFill>
                <a:latin typeface="Times New Roman" pitchFamily="18" charset="0"/>
                <a:cs typeface="Times New Roman" pitchFamily="18" charset="0"/>
              </a:rPr>
              <a:t> trở n</a:t>
            </a:r>
            <a:r>
              <a:rPr lang="en-US" sz="2400" smtClean="0">
                <a:solidFill>
                  <a:srgbClr val="002060"/>
                </a:solidFill>
                <a:latin typeface="Times New Roman" pitchFamily="18" charset="0"/>
                <a:cs typeface="Times New Roman" pitchFamily="18" charset="0"/>
              </a:rPr>
              <a:t>ê</a:t>
            </a:r>
            <a:r>
              <a:rPr lang="vi-VN" sz="2400" smtClean="0">
                <a:solidFill>
                  <a:srgbClr val="002060"/>
                </a:solidFill>
                <a:latin typeface="Times New Roman" pitchFamily="18" charset="0"/>
                <a:cs typeface="Times New Roman" pitchFamily="18" charset="0"/>
              </a:rPr>
              <a:t>n rất hấp dẫn để x</a:t>
            </a:r>
            <a:r>
              <a:rPr lang="en-US" sz="2400" smtClean="0">
                <a:solidFill>
                  <a:srgbClr val="002060"/>
                </a:solidFill>
                <a:latin typeface="Times New Roman" pitchFamily="18" charset="0"/>
                <a:cs typeface="Times New Roman" pitchFamily="18" charset="0"/>
              </a:rPr>
              <a:t>â</a:t>
            </a:r>
            <a:r>
              <a:rPr lang="vi-VN" sz="2400" smtClean="0">
                <a:solidFill>
                  <a:srgbClr val="002060"/>
                </a:solidFill>
                <a:latin typeface="Times New Roman" pitchFamily="18" charset="0"/>
                <a:cs typeface="Times New Roman" pitchFamily="18" charset="0"/>
              </a:rPr>
              <a:t>y</a:t>
            </a:r>
            <a:r>
              <a:rPr lang="en-US" sz="2400" smtClean="0">
                <a:solidFill>
                  <a:srgbClr val="002060"/>
                </a:solidFill>
                <a:latin typeface="Times New Roman" pitchFamily="18" charset="0"/>
                <a:cs typeface="Times New Roman" pitchFamily="18" charset="0"/>
              </a:rPr>
              <a:t> </a:t>
            </a:r>
            <a:r>
              <a:rPr lang="vi-VN" sz="2400" smtClean="0">
                <a:solidFill>
                  <a:srgbClr val="002060"/>
                </a:solidFill>
                <a:latin typeface="Times New Roman" pitchFamily="18" charset="0"/>
                <a:cs typeface="Times New Roman" pitchFamily="18" charset="0"/>
              </a:rPr>
              <a:t>dựng c</a:t>
            </a:r>
            <a:r>
              <a:rPr lang="en-US" sz="2400" smtClean="0">
                <a:solidFill>
                  <a:srgbClr val="002060"/>
                </a:solidFill>
                <a:latin typeface="Times New Roman" pitchFamily="18" charset="0"/>
                <a:cs typeface="Times New Roman" pitchFamily="18" charset="0"/>
              </a:rPr>
              <a:t>á</a:t>
            </a:r>
            <a:r>
              <a:rPr lang="vi-VN" sz="2400" smtClean="0">
                <a:solidFill>
                  <a:srgbClr val="002060"/>
                </a:solidFill>
                <a:latin typeface="Times New Roman" pitchFamily="18" charset="0"/>
                <a:cs typeface="Times New Roman" pitchFamily="18" charset="0"/>
              </a:rPr>
              <a:t>c hệ thống </a:t>
            </a:r>
            <a:r>
              <a:rPr lang="en-US" sz="2400" smtClean="0">
                <a:solidFill>
                  <a:srgbClr val="002060"/>
                </a:solidFill>
                <a:latin typeface="Times New Roman" pitchFamily="18" charset="0"/>
                <a:cs typeface="Times New Roman" pitchFamily="18" charset="0"/>
              </a:rPr>
              <a:t>nhúng </a:t>
            </a:r>
            <a:r>
              <a:rPr lang="vi-VN" sz="2400" smtClean="0">
                <a:solidFill>
                  <a:srgbClr val="002060"/>
                </a:solidFill>
                <a:latin typeface="Times New Roman" pitchFamily="18" charset="0"/>
                <a:cs typeface="Times New Roman" pitchFamily="18" charset="0"/>
              </a:rPr>
              <a:t>chuy</a:t>
            </a:r>
            <a:r>
              <a:rPr lang="en-US" sz="2400" smtClean="0">
                <a:solidFill>
                  <a:srgbClr val="002060"/>
                </a:solidFill>
                <a:latin typeface="Times New Roman" pitchFamily="18" charset="0"/>
                <a:cs typeface="Times New Roman" pitchFamily="18" charset="0"/>
              </a:rPr>
              <a:t>ê</a:t>
            </a:r>
            <a:r>
              <a:rPr lang="vi-VN" sz="2400" smtClean="0">
                <a:solidFill>
                  <a:srgbClr val="002060"/>
                </a:solidFill>
                <a:latin typeface="Times New Roman" pitchFamily="18" charset="0"/>
                <a:cs typeface="Times New Roman" pitchFamily="18" charset="0"/>
              </a:rPr>
              <a:t>n dụng</a:t>
            </a:r>
            <a:r>
              <a:rPr lang="en-US" sz="2400" smtClean="0">
                <a:solidFill>
                  <a:srgbClr val="002060"/>
                </a:solidFill>
                <a:latin typeface="Times New Roman" pitchFamily="18" charset="0"/>
                <a:cs typeface="Times New Roman" pitchFamily="18" charset="0"/>
              </a:rPr>
              <a:t> cho </a:t>
            </a:r>
            <a:r>
              <a:rPr lang="vi-VN" sz="2400" smtClean="0">
                <a:solidFill>
                  <a:srgbClr val="002060"/>
                </a:solidFill>
                <a:latin typeface="Times New Roman" pitchFamily="18" charset="0"/>
                <a:cs typeface="Times New Roman" pitchFamily="18" charset="0"/>
              </a:rPr>
              <a:t>tất cả c</a:t>
            </a:r>
            <a:r>
              <a:rPr lang="en-US" sz="2400" smtClean="0">
                <a:solidFill>
                  <a:srgbClr val="002060"/>
                </a:solidFill>
                <a:latin typeface="Times New Roman" pitchFamily="18" charset="0"/>
                <a:cs typeface="Times New Roman" pitchFamily="18" charset="0"/>
              </a:rPr>
              <a:t>á</a:t>
            </a:r>
            <a:r>
              <a:rPr lang="vi-VN" sz="2400" smtClean="0">
                <a:solidFill>
                  <a:srgbClr val="002060"/>
                </a:solidFill>
                <a:latin typeface="Times New Roman" pitchFamily="18" charset="0"/>
                <a:cs typeface="Times New Roman" pitchFamily="18" charset="0"/>
              </a:rPr>
              <a:t>c lĩnh vực </a:t>
            </a:r>
            <a:r>
              <a:rPr lang="en-US" sz="2400" smtClean="0">
                <a:solidFill>
                  <a:srgbClr val="002060"/>
                </a:solidFill>
                <a:latin typeface="Times New Roman" pitchFamily="18" charset="0"/>
                <a:cs typeface="Times New Roman" pitchFamily="18" charset="0"/>
              </a:rPr>
              <a:t>trên </a:t>
            </a:r>
            <a:r>
              <a:rPr lang="vi-VN" sz="2400" smtClean="0">
                <a:solidFill>
                  <a:srgbClr val="002060"/>
                </a:solidFill>
                <a:latin typeface="Times New Roman" pitchFamily="18" charset="0"/>
                <a:cs typeface="Times New Roman" pitchFamily="18" charset="0"/>
              </a:rPr>
              <a:t>thị trường. </a:t>
            </a:r>
            <a:endParaRPr lang="en-US" sz="2400" smtClean="0">
              <a:solidFill>
                <a:srgbClr val="002060"/>
              </a:solidFill>
              <a:latin typeface="Times New Roman" pitchFamily="18" charset="0"/>
              <a:cs typeface="Times New Roman" pitchFamily="18" charset="0"/>
            </a:endParaRPr>
          </a:p>
          <a:p>
            <a:pPr marL="0" indent="0" algn="just">
              <a:buNone/>
            </a:pPr>
            <a:endParaRPr lang="en-US" sz="1600" smtClean="0">
              <a:solidFill>
                <a:srgbClr val="002060"/>
              </a:solidFill>
              <a:latin typeface="Times New Roman" pitchFamily="18" charset="0"/>
              <a:cs typeface="Times New Roman" pitchFamily="18" charset="0"/>
            </a:endParaRPr>
          </a:p>
          <a:p>
            <a:pPr algn="just"/>
            <a:r>
              <a:rPr lang="vi-VN" sz="2400" smtClean="0">
                <a:solidFill>
                  <a:srgbClr val="002060"/>
                </a:solidFill>
                <a:latin typeface="Times New Roman" pitchFamily="18" charset="0"/>
                <a:cs typeface="Times New Roman" pitchFamily="18" charset="0"/>
              </a:rPr>
              <a:t>V</a:t>
            </a:r>
            <a:r>
              <a:rPr lang="en-US" sz="2400" smtClean="0">
                <a:solidFill>
                  <a:srgbClr val="002060"/>
                </a:solidFill>
                <a:latin typeface="Times New Roman" pitchFamily="18" charset="0"/>
                <a:cs typeface="Times New Roman" pitchFamily="18" charset="0"/>
              </a:rPr>
              <a:t>à</a:t>
            </a:r>
            <a:r>
              <a:rPr lang="vi-VN" sz="2400" smtClean="0">
                <a:solidFill>
                  <a:srgbClr val="002060"/>
                </a:solidFill>
                <a:latin typeface="Times New Roman" pitchFamily="18" charset="0"/>
                <a:cs typeface="Times New Roman" pitchFamily="18" charset="0"/>
              </a:rPr>
              <a:t>o cuối những năm 80, c</a:t>
            </a:r>
            <a:r>
              <a:rPr lang="en-US" sz="2400" smtClean="0">
                <a:solidFill>
                  <a:srgbClr val="002060"/>
                </a:solidFill>
                <a:latin typeface="Times New Roman" pitchFamily="18" charset="0"/>
                <a:cs typeface="Times New Roman" pitchFamily="18" charset="0"/>
              </a:rPr>
              <a:t>á</a:t>
            </a:r>
            <a:r>
              <a:rPr lang="vi-VN" sz="2400" smtClean="0">
                <a:solidFill>
                  <a:srgbClr val="002060"/>
                </a:solidFill>
                <a:latin typeface="Times New Roman" pitchFamily="18" charset="0"/>
                <a:cs typeface="Times New Roman" pitchFamily="18" charset="0"/>
              </a:rPr>
              <a:t>c hệ thống nh</a:t>
            </a:r>
            <a:r>
              <a:rPr lang="en-US" sz="2400" smtClean="0">
                <a:solidFill>
                  <a:srgbClr val="002060"/>
                </a:solidFill>
                <a:latin typeface="Times New Roman" pitchFamily="18" charset="0"/>
                <a:cs typeface="Times New Roman" pitchFamily="18" charset="0"/>
              </a:rPr>
              <a:t>ú</a:t>
            </a:r>
            <a:r>
              <a:rPr lang="vi-VN" sz="2400" smtClean="0">
                <a:solidFill>
                  <a:srgbClr val="002060"/>
                </a:solidFill>
                <a:latin typeface="Times New Roman" pitchFamily="18" charset="0"/>
                <a:cs typeface="Times New Roman" pitchFamily="18" charset="0"/>
              </a:rPr>
              <a:t>ng</a:t>
            </a:r>
            <a:r>
              <a:rPr lang="en-US" sz="2400" smtClean="0">
                <a:solidFill>
                  <a:srgbClr val="002060"/>
                </a:solidFill>
                <a:latin typeface="Times New Roman" pitchFamily="18" charset="0"/>
                <a:cs typeface="Times New Roman" pitchFamily="18" charset="0"/>
              </a:rPr>
              <a:t> </a:t>
            </a:r>
            <a:r>
              <a:rPr lang="vi-VN" sz="2400" smtClean="0">
                <a:solidFill>
                  <a:srgbClr val="002060"/>
                </a:solidFill>
                <a:latin typeface="Times New Roman" pitchFamily="18" charset="0"/>
                <a:cs typeface="Times New Roman" pitchFamily="18" charset="0"/>
              </a:rPr>
              <a:t>đ</a:t>
            </a:r>
            <a:r>
              <a:rPr lang="en-US" sz="2400" smtClean="0">
                <a:solidFill>
                  <a:srgbClr val="002060"/>
                </a:solidFill>
                <a:latin typeface="Times New Roman" pitchFamily="18" charset="0"/>
                <a:cs typeface="Times New Roman" pitchFamily="18" charset="0"/>
              </a:rPr>
              <a:t>ã</a:t>
            </a:r>
            <a:r>
              <a:rPr lang="vi-VN" sz="2400" smtClean="0">
                <a:solidFill>
                  <a:srgbClr val="002060"/>
                </a:solidFill>
                <a:latin typeface="Times New Roman" pitchFamily="18" charset="0"/>
                <a:cs typeface="Times New Roman" pitchFamily="18" charset="0"/>
              </a:rPr>
              <a:t> trở n</a:t>
            </a:r>
            <a:r>
              <a:rPr lang="en-US" sz="2400" smtClean="0">
                <a:solidFill>
                  <a:srgbClr val="002060"/>
                </a:solidFill>
                <a:latin typeface="Times New Roman" pitchFamily="18" charset="0"/>
                <a:cs typeface="Times New Roman" pitchFamily="18" charset="0"/>
              </a:rPr>
              <a:t>ê</a:t>
            </a:r>
            <a:r>
              <a:rPr lang="vi-VN" sz="2400" smtClean="0">
                <a:solidFill>
                  <a:srgbClr val="002060"/>
                </a:solidFill>
                <a:latin typeface="Times New Roman" pitchFamily="18" charset="0"/>
                <a:cs typeface="Times New Roman" pitchFamily="18" charset="0"/>
              </a:rPr>
              <a:t>n phổ biến trong hầu hết c</a:t>
            </a:r>
            <a:r>
              <a:rPr lang="en-US" sz="2400" smtClean="0">
                <a:solidFill>
                  <a:srgbClr val="002060"/>
                </a:solidFill>
                <a:latin typeface="Times New Roman" pitchFamily="18" charset="0"/>
                <a:cs typeface="Times New Roman" pitchFamily="18" charset="0"/>
              </a:rPr>
              <a:t>á</a:t>
            </a:r>
            <a:r>
              <a:rPr lang="vi-VN" sz="2400" smtClean="0">
                <a:solidFill>
                  <a:srgbClr val="002060"/>
                </a:solidFill>
                <a:latin typeface="Times New Roman" pitchFamily="18" charset="0"/>
                <a:cs typeface="Times New Roman" pitchFamily="18" charset="0"/>
              </a:rPr>
              <a:t>c thiết bị điện tử</a:t>
            </a:r>
            <a:r>
              <a:rPr lang="en-US" sz="2400" smtClean="0">
                <a:solidFill>
                  <a:srgbClr val="002060"/>
                </a:solidFill>
                <a:latin typeface="Times New Roman" pitchFamily="18" charset="0"/>
                <a:cs typeface="Times New Roman" pitchFamily="18" charset="0"/>
              </a:rPr>
              <a:t>, thiết bị gia dụng </a:t>
            </a:r>
            <a:r>
              <a:rPr lang="vi-VN" sz="2400" smtClean="0">
                <a:solidFill>
                  <a:srgbClr val="002060"/>
                </a:solidFill>
                <a:latin typeface="Times New Roman" pitchFamily="18" charset="0"/>
                <a:cs typeface="Times New Roman" pitchFamily="18" charset="0"/>
              </a:rPr>
              <a:t>v</a:t>
            </a:r>
            <a:r>
              <a:rPr lang="en-US" sz="2400" smtClean="0">
                <a:solidFill>
                  <a:srgbClr val="002060"/>
                </a:solidFill>
                <a:latin typeface="Times New Roman" pitchFamily="18" charset="0"/>
                <a:cs typeface="Times New Roman" pitchFamily="18" charset="0"/>
              </a:rPr>
              <a:t>à</a:t>
            </a:r>
            <a:r>
              <a:rPr lang="vi-VN" sz="2400" smtClean="0">
                <a:solidFill>
                  <a:srgbClr val="002060"/>
                </a:solidFill>
                <a:latin typeface="Times New Roman" pitchFamily="18" charset="0"/>
                <a:cs typeface="Times New Roman" pitchFamily="18" charset="0"/>
              </a:rPr>
              <a:t> khuynh hướng n</a:t>
            </a:r>
            <a:r>
              <a:rPr lang="en-US" sz="2400" smtClean="0">
                <a:solidFill>
                  <a:srgbClr val="002060"/>
                </a:solidFill>
                <a:latin typeface="Times New Roman" pitchFamily="18" charset="0"/>
                <a:cs typeface="Times New Roman" pitchFamily="18" charset="0"/>
              </a:rPr>
              <a:t>à</a:t>
            </a:r>
            <a:r>
              <a:rPr lang="vi-VN" sz="2400" smtClean="0">
                <a:solidFill>
                  <a:srgbClr val="002060"/>
                </a:solidFill>
                <a:latin typeface="Times New Roman" pitchFamily="18" charset="0"/>
                <a:cs typeface="Times New Roman" pitchFamily="18" charset="0"/>
              </a:rPr>
              <a:t>y vẫn c</a:t>
            </a:r>
            <a:r>
              <a:rPr lang="en-US" sz="2400" smtClean="0">
                <a:solidFill>
                  <a:srgbClr val="002060"/>
                </a:solidFill>
                <a:latin typeface="Times New Roman" pitchFamily="18" charset="0"/>
                <a:cs typeface="Times New Roman" pitchFamily="18" charset="0"/>
              </a:rPr>
              <a:t>ò</a:t>
            </a:r>
            <a:r>
              <a:rPr lang="vi-VN" sz="2400" smtClean="0">
                <a:solidFill>
                  <a:srgbClr val="002060"/>
                </a:solidFill>
                <a:latin typeface="Times New Roman" pitchFamily="18" charset="0"/>
                <a:cs typeface="Times New Roman" pitchFamily="18" charset="0"/>
              </a:rPr>
              <a:t>n tiếp</a:t>
            </a:r>
            <a:r>
              <a:rPr lang="en-US" sz="2400" smtClean="0">
                <a:solidFill>
                  <a:srgbClr val="002060"/>
                </a:solidFill>
                <a:latin typeface="Times New Roman" pitchFamily="18" charset="0"/>
                <a:cs typeface="Times New Roman" pitchFamily="18" charset="0"/>
              </a:rPr>
              <a:t> </a:t>
            </a:r>
            <a:r>
              <a:rPr lang="vi-VN" sz="2400" smtClean="0">
                <a:solidFill>
                  <a:srgbClr val="002060"/>
                </a:solidFill>
                <a:latin typeface="Times New Roman" pitchFamily="18" charset="0"/>
                <a:cs typeface="Times New Roman" pitchFamily="18" charset="0"/>
              </a:rPr>
              <a:t>tục</a:t>
            </a:r>
            <a:r>
              <a:rPr lang="en-US" sz="2400" smtClean="0">
                <a:solidFill>
                  <a:srgbClr val="002060"/>
                </a:solidFill>
                <a:latin typeface="Times New Roman" pitchFamily="18" charset="0"/>
                <a:cs typeface="Times New Roman" pitchFamily="18" charset="0"/>
              </a:rPr>
              <a:t> phát triển </a:t>
            </a:r>
            <a:r>
              <a:rPr lang="vi-VN" sz="2400" smtClean="0">
                <a:solidFill>
                  <a:srgbClr val="002060"/>
                </a:solidFill>
                <a:latin typeface="Times New Roman" pitchFamily="18" charset="0"/>
                <a:cs typeface="Times New Roman" pitchFamily="18" charset="0"/>
              </a:rPr>
              <a:t>cho đến </a:t>
            </a:r>
            <a:r>
              <a:rPr lang="en-US" sz="2400" smtClean="0">
                <a:solidFill>
                  <a:srgbClr val="002060"/>
                </a:solidFill>
                <a:latin typeface="Times New Roman" pitchFamily="18" charset="0"/>
                <a:cs typeface="Times New Roman" pitchFamily="18" charset="0"/>
              </a:rPr>
              <a:t>ngày </a:t>
            </a:r>
            <a:r>
              <a:rPr lang="vi-VN" sz="2400" smtClean="0">
                <a:solidFill>
                  <a:srgbClr val="002060"/>
                </a:solidFill>
                <a:latin typeface="Times New Roman" pitchFamily="18" charset="0"/>
                <a:cs typeface="Times New Roman" pitchFamily="18" charset="0"/>
              </a:rPr>
              <a:t>nay.</a:t>
            </a:r>
            <a:endParaRPr lang="en-US" sz="2000" b="1" smtClean="0">
              <a:solidFill>
                <a:srgbClr val="002060"/>
              </a:solidFill>
              <a:latin typeface="Times New Roman" pitchFamily="18" charset="0"/>
              <a:cs typeface="Times New Roman" pitchFamily="18" charset="0"/>
            </a:endParaRPr>
          </a:p>
          <a:p>
            <a:pPr algn="just"/>
            <a:endParaRPr lang="en-US" sz="2400" smtClean="0">
              <a:solidFill>
                <a:srgbClr val="002060"/>
              </a:solidFill>
              <a:latin typeface="Times New Roman" pitchFamily="18" charset="0"/>
              <a:cs typeface="Times New Roman" pitchFamily="18" charset="0"/>
            </a:endParaRPr>
          </a:p>
          <a:p>
            <a:pPr algn="just"/>
            <a:endParaRPr lang="en-US" sz="2400" smtClean="0">
              <a:solidFill>
                <a:srgbClr val="002060"/>
              </a:solidFill>
              <a:latin typeface="Times New Roman" pitchFamily="18" charset="0"/>
              <a:cs typeface="Times New Roman" pitchFamily="18" charset="0"/>
            </a:endParaRPr>
          </a:p>
          <a:p>
            <a:pPr algn="just"/>
            <a:endParaRPr lang="en-US" sz="2400">
              <a:solidFill>
                <a:srgbClr val="002060"/>
              </a:solidFill>
              <a:latin typeface="Times New Roman" pitchFamily="18" charset="0"/>
              <a:cs typeface="Times New Roman" pitchFamily="18" charset="0"/>
            </a:endParaRPr>
          </a:p>
        </p:txBody>
      </p:sp>
      <p:sp>
        <p:nvSpPr>
          <p:cNvPr id="2" name="Footer Placeholder 1"/>
          <p:cNvSpPr>
            <a:spLocks noGrp="1"/>
          </p:cNvSpPr>
          <p:nvPr>
            <p:ph type="ftr" sz="quarter" idx="11"/>
          </p:nvPr>
        </p:nvSpPr>
        <p:spPr>
          <a:xfrm>
            <a:off x="4830763" y="6553200"/>
            <a:ext cx="2311400" cy="290512"/>
          </a:xfrm>
        </p:spPr>
        <p:txBody>
          <a:bodyPr/>
          <a:lstStyle/>
          <a:p>
            <a:r>
              <a:rPr lang="en-US" smtClean="0"/>
              <a:t>GV: Trần Việt Khánh</a:t>
            </a:r>
            <a:endParaRPr lang="en-US"/>
          </a:p>
        </p:txBody>
      </p:sp>
      <p:sp>
        <p:nvSpPr>
          <p:cNvPr id="3" name="Slide Number Placeholder 2"/>
          <p:cNvSpPr>
            <a:spLocks noGrp="1"/>
          </p:cNvSpPr>
          <p:nvPr>
            <p:ph type="sldNum" sz="quarter" idx="12"/>
          </p:nvPr>
        </p:nvSpPr>
        <p:spPr/>
        <p:txBody>
          <a:bodyPr/>
          <a:lstStyle/>
          <a:p>
            <a:fld id="{6000D101-AD16-4FBD-8EDD-A12EE12F67D8}" type="slidenum">
              <a:rPr lang="en-US" smtClean="0"/>
              <a:pPr/>
              <a:t>6</a:t>
            </a:fld>
            <a:endParaRPr lang="en-US"/>
          </a:p>
        </p:txBody>
      </p:sp>
      <p:sp>
        <p:nvSpPr>
          <p:cNvPr id="6" name="TextBox 5"/>
          <p:cNvSpPr txBox="1"/>
          <p:nvPr/>
        </p:nvSpPr>
        <p:spPr>
          <a:xfrm>
            <a:off x="152400" y="238780"/>
            <a:ext cx="8915400" cy="523220"/>
          </a:xfrm>
          <a:prstGeom prst="rect">
            <a:avLst/>
          </a:prstGeom>
          <a:noFill/>
        </p:spPr>
        <p:txBody>
          <a:bodyPr wrap="square" rtlCol="0">
            <a:spAutoFit/>
          </a:bodyPr>
          <a:lstStyle/>
          <a:p>
            <a:r>
              <a:rPr lang="en-US" sz="2800" smtClean="0">
                <a:solidFill>
                  <a:srgbClr val="FFFF00"/>
                </a:solidFill>
              </a:rPr>
              <a:t>Chương 1: Giới thiệu về hệ thống nhúng</a:t>
            </a:r>
            <a:endParaRPr lang="en-US" sz="2800">
              <a:solidFill>
                <a:srgbClr val="FFFF00"/>
              </a:solidFill>
            </a:endParaRPr>
          </a:p>
        </p:txBody>
      </p:sp>
    </p:spTree>
    <p:extLst>
      <p:ext uri="{BB962C8B-B14F-4D97-AF65-F5344CB8AC3E}">
        <p14:creationId xmlns:p14="http://schemas.microsoft.com/office/powerpoint/2010/main" val="366369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anim calcmode="lin" valueType="num">
                                      <p:cBhvr>
                                        <p:cTn id="7" dur="500" fill="hold"/>
                                        <p:tgtEl>
                                          <p:spTgt spid="819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819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8195">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8195">
                                            <p:txEl>
                                              <p:pRg st="2" end="2"/>
                                            </p:txEl>
                                          </p:spTgt>
                                        </p:tgtEl>
                                        <p:attrNameLst>
                                          <p:attrName>style.visibility</p:attrName>
                                        </p:attrNameLst>
                                      </p:cBhvr>
                                      <p:to>
                                        <p:strVal val="visible"/>
                                      </p:to>
                                    </p:set>
                                    <p:anim calcmode="lin" valueType="num">
                                      <p:cBhvr>
                                        <p:cTn id="14" dur="500" fill="hold"/>
                                        <p:tgtEl>
                                          <p:spTgt spid="8195">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8195">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8195">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8195">
                                            <p:txEl>
                                              <p:pRg st="4" end="4"/>
                                            </p:txEl>
                                          </p:spTgt>
                                        </p:tgtEl>
                                        <p:attrNameLst>
                                          <p:attrName>style.visibility</p:attrName>
                                        </p:attrNameLst>
                                      </p:cBhvr>
                                      <p:to>
                                        <p:strVal val="visible"/>
                                      </p:to>
                                    </p:set>
                                    <p:anim calcmode="lin" valueType="num">
                                      <p:cBhvr>
                                        <p:cTn id="21" dur="500" fill="hold"/>
                                        <p:tgtEl>
                                          <p:spTgt spid="8195">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8195">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819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457200"/>
            <a:ext cx="6477000" cy="868363"/>
          </a:xfrm>
        </p:spPr>
        <p:txBody>
          <a:bodyPr/>
          <a:lstStyle/>
          <a:p>
            <a:pPr marL="457200" indent="-457200">
              <a:spcBef>
                <a:spcPct val="50000"/>
              </a:spcBef>
            </a:pPr>
            <a:r>
              <a:rPr lang="en-US" sz="2400" smtClean="0">
                <a:cs typeface="Arial" charset="0"/>
              </a:rPr>
              <a:t>3. Đặc điểm của các hệ </a:t>
            </a:r>
            <a:r>
              <a:rPr lang="en-US" sz="2400">
                <a:cs typeface="Arial" charset="0"/>
              </a:rPr>
              <a:t>thống nhúng    </a:t>
            </a:r>
          </a:p>
        </p:txBody>
      </p:sp>
      <p:sp>
        <p:nvSpPr>
          <p:cNvPr id="8195" name="Rectangle 3"/>
          <p:cNvSpPr>
            <a:spLocks noGrp="1" noChangeArrowheads="1"/>
          </p:cNvSpPr>
          <p:nvPr>
            <p:ph type="body" sz="half" idx="1"/>
          </p:nvPr>
        </p:nvSpPr>
        <p:spPr>
          <a:xfrm>
            <a:off x="304800" y="1143000"/>
            <a:ext cx="8534400" cy="1977747"/>
          </a:xfrm>
        </p:spPr>
        <p:txBody>
          <a:bodyPr/>
          <a:lstStyle/>
          <a:p>
            <a:pPr algn="just">
              <a:buFont typeface="Wingdings" pitchFamily="2" charset="2"/>
              <a:buChar char="v"/>
            </a:pPr>
            <a:r>
              <a:rPr lang="en-US" sz="2400" b="1" smtClean="0">
                <a:solidFill>
                  <a:srgbClr val="002060"/>
                </a:solidFill>
                <a:latin typeface="Times New Roman" pitchFamily="18" charset="0"/>
                <a:cs typeface="Times New Roman" pitchFamily="18" charset="0"/>
              </a:rPr>
              <a:t>Giao </a:t>
            </a:r>
            <a:r>
              <a:rPr lang="en-US" sz="2400" b="1">
                <a:solidFill>
                  <a:srgbClr val="002060"/>
                </a:solidFill>
                <a:latin typeface="Times New Roman" pitchFamily="18" charset="0"/>
                <a:cs typeface="Times New Roman" pitchFamily="18" charset="0"/>
              </a:rPr>
              <a:t>diện</a:t>
            </a:r>
          </a:p>
          <a:p>
            <a:pPr algn="just"/>
            <a:r>
              <a:rPr lang="vi-VN" sz="2400" smtClean="0">
                <a:solidFill>
                  <a:srgbClr val="002060"/>
                </a:solidFill>
                <a:latin typeface="Times New Roman" pitchFamily="18" charset="0"/>
                <a:cs typeface="Times New Roman" pitchFamily="18" charset="0"/>
              </a:rPr>
              <a:t>C</a:t>
            </a:r>
            <a:r>
              <a:rPr lang="en-US" sz="2400">
                <a:solidFill>
                  <a:srgbClr val="002060"/>
                </a:solidFill>
                <a:latin typeface="Times New Roman" pitchFamily="18" charset="0"/>
                <a:cs typeface="Times New Roman" pitchFamily="18" charset="0"/>
              </a:rPr>
              <a:t>á</a:t>
            </a:r>
            <a:r>
              <a:rPr lang="vi-VN" sz="2400" smtClean="0">
                <a:solidFill>
                  <a:srgbClr val="002060"/>
                </a:solidFill>
                <a:latin typeface="Times New Roman" pitchFamily="18" charset="0"/>
                <a:cs typeface="Times New Roman" pitchFamily="18" charset="0"/>
              </a:rPr>
              <a:t>c </a:t>
            </a:r>
            <a:r>
              <a:rPr lang="vi-VN" sz="2400">
                <a:solidFill>
                  <a:srgbClr val="002060"/>
                </a:solidFill>
                <a:latin typeface="Times New Roman" pitchFamily="18" charset="0"/>
                <a:cs typeface="Times New Roman" pitchFamily="18" charset="0"/>
              </a:rPr>
              <a:t>hệ thống </a:t>
            </a:r>
            <a:r>
              <a:rPr lang="vi-VN" sz="2400" smtClean="0">
                <a:solidFill>
                  <a:srgbClr val="002060"/>
                </a:solidFill>
                <a:latin typeface="Times New Roman" pitchFamily="18" charset="0"/>
                <a:cs typeface="Times New Roman" pitchFamily="18" charset="0"/>
              </a:rPr>
              <a:t>nh</a:t>
            </a:r>
            <a:r>
              <a:rPr lang="en-US" sz="2400">
                <a:solidFill>
                  <a:srgbClr val="002060"/>
                </a:solidFill>
                <a:latin typeface="Times New Roman" pitchFamily="18" charset="0"/>
                <a:cs typeface="Times New Roman" pitchFamily="18" charset="0"/>
              </a:rPr>
              <a:t>ú</a:t>
            </a:r>
            <a:r>
              <a:rPr lang="vi-VN" sz="2400" smtClean="0">
                <a:solidFill>
                  <a:srgbClr val="002060"/>
                </a:solidFill>
                <a:latin typeface="Times New Roman" pitchFamily="18" charset="0"/>
                <a:cs typeface="Times New Roman" pitchFamily="18" charset="0"/>
              </a:rPr>
              <a:t>ng c</a:t>
            </a:r>
            <a:r>
              <a:rPr lang="en-US" sz="2400">
                <a:solidFill>
                  <a:srgbClr val="002060"/>
                </a:solidFill>
                <a:latin typeface="Times New Roman" pitchFamily="18" charset="0"/>
                <a:cs typeface="Times New Roman" pitchFamily="18" charset="0"/>
              </a:rPr>
              <a:t>ó</a:t>
            </a:r>
            <a:r>
              <a:rPr lang="vi-VN" sz="2400" smtClean="0">
                <a:solidFill>
                  <a:srgbClr val="002060"/>
                </a:solidFill>
                <a:latin typeface="Times New Roman" pitchFamily="18" charset="0"/>
                <a:cs typeface="Times New Roman" pitchFamily="18" charset="0"/>
              </a:rPr>
              <a:t> </a:t>
            </a:r>
            <a:r>
              <a:rPr lang="vi-VN" sz="2400">
                <a:solidFill>
                  <a:srgbClr val="002060"/>
                </a:solidFill>
                <a:latin typeface="Times New Roman" pitchFamily="18" charset="0"/>
                <a:cs typeface="Times New Roman" pitchFamily="18" charset="0"/>
              </a:rPr>
              <a:t>thể </a:t>
            </a:r>
            <a:r>
              <a:rPr lang="vi-VN" sz="2400" smtClean="0">
                <a:solidFill>
                  <a:srgbClr val="002060"/>
                </a:solidFill>
                <a:latin typeface="Times New Roman" pitchFamily="18" charset="0"/>
                <a:cs typeface="Times New Roman" pitchFamily="18" charset="0"/>
              </a:rPr>
              <a:t>kh</a:t>
            </a:r>
            <a:r>
              <a:rPr lang="en-US" sz="2400">
                <a:solidFill>
                  <a:srgbClr val="002060"/>
                </a:solidFill>
                <a:latin typeface="Times New Roman" pitchFamily="18" charset="0"/>
                <a:cs typeface="Times New Roman" pitchFamily="18" charset="0"/>
              </a:rPr>
              <a:t>ô</a:t>
            </a:r>
            <a:r>
              <a:rPr lang="vi-VN" sz="2400" smtClean="0">
                <a:solidFill>
                  <a:srgbClr val="002060"/>
                </a:solidFill>
                <a:latin typeface="Times New Roman" pitchFamily="18" charset="0"/>
                <a:cs typeface="Times New Roman" pitchFamily="18" charset="0"/>
              </a:rPr>
              <a:t>ng c</a:t>
            </a:r>
            <a:r>
              <a:rPr lang="en-US" sz="2400">
                <a:solidFill>
                  <a:srgbClr val="002060"/>
                </a:solidFill>
                <a:latin typeface="Times New Roman" pitchFamily="18" charset="0"/>
                <a:cs typeface="Times New Roman" pitchFamily="18" charset="0"/>
              </a:rPr>
              <a:t>ó</a:t>
            </a:r>
            <a:r>
              <a:rPr lang="vi-VN" sz="2400" smtClean="0">
                <a:solidFill>
                  <a:srgbClr val="002060"/>
                </a:solidFill>
                <a:latin typeface="Times New Roman" pitchFamily="18" charset="0"/>
                <a:cs typeface="Times New Roman" pitchFamily="18" charset="0"/>
              </a:rPr>
              <a:t> </a:t>
            </a:r>
            <a:r>
              <a:rPr lang="vi-VN" sz="2400">
                <a:solidFill>
                  <a:srgbClr val="002060"/>
                </a:solidFill>
                <a:latin typeface="Times New Roman" pitchFamily="18" charset="0"/>
                <a:cs typeface="Times New Roman" pitchFamily="18" charset="0"/>
              </a:rPr>
              <a:t>giao diện (đối với những hệ thống </a:t>
            </a:r>
            <a:r>
              <a:rPr lang="vi-VN" sz="2400" smtClean="0">
                <a:solidFill>
                  <a:srgbClr val="002060"/>
                </a:solidFill>
                <a:latin typeface="Times New Roman" pitchFamily="18" charset="0"/>
                <a:cs typeface="Times New Roman" pitchFamily="18" charset="0"/>
              </a:rPr>
              <a:t>đơn</a:t>
            </a:r>
            <a:r>
              <a:rPr lang="en-US" sz="2400" smtClean="0">
                <a:solidFill>
                  <a:srgbClr val="002060"/>
                </a:solidFill>
                <a:latin typeface="Times New Roman" pitchFamily="18" charset="0"/>
                <a:cs typeface="Times New Roman" pitchFamily="18" charset="0"/>
              </a:rPr>
              <a:t> </a:t>
            </a:r>
            <a:r>
              <a:rPr lang="vi-VN" sz="2400" smtClean="0">
                <a:solidFill>
                  <a:srgbClr val="002060"/>
                </a:solidFill>
                <a:latin typeface="Times New Roman" pitchFamily="18" charset="0"/>
                <a:cs typeface="Times New Roman" pitchFamily="18" charset="0"/>
              </a:rPr>
              <a:t> </a:t>
            </a:r>
            <a:r>
              <a:rPr lang="vi-VN" sz="2400">
                <a:solidFill>
                  <a:srgbClr val="002060"/>
                </a:solidFill>
                <a:latin typeface="Times New Roman" pitchFamily="18" charset="0"/>
                <a:cs typeface="Times New Roman" pitchFamily="18" charset="0"/>
              </a:rPr>
              <a:t>nhiệm) </a:t>
            </a:r>
            <a:r>
              <a:rPr lang="vi-VN" sz="2400" smtClean="0">
                <a:solidFill>
                  <a:srgbClr val="002060"/>
                </a:solidFill>
                <a:latin typeface="Times New Roman" pitchFamily="18" charset="0"/>
                <a:cs typeface="Times New Roman" pitchFamily="18" charset="0"/>
              </a:rPr>
              <a:t>hoặc</a:t>
            </a:r>
            <a:r>
              <a:rPr lang="en-US" sz="2400" smtClean="0">
                <a:solidFill>
                  <a:srgbClr val="002060"/>
                </a:solidFill>
                <a:latin typeface="Times New Roman" pitchFamily="18" charset="0"/>
                <a:cs typeface="Times New Roman" pitchFamily="18" charset="0"/>
              </a:rPr>
              <a:t> </a:t>
            </a:r>
            <a:r>
              <a:rPr lang="vi-VN" sz="2400" smtClean="0">
                <a:solidFill>
                  <a:srgbClr val="002060"/>
                </a:solidFill>
                <a:latin typeface="Times New Roman" pitchFamily="18" charset="0"/>
                <a:cs typeface="Times New Roman" pitchFamily="18" charset="0"/>
              </a:rPr>
              <a:t>c</a:t>
            </a:r>
            <a:r>
              <a:rPr lang="en-US" sz="2400">
                <a:solidFill>
                  <a:srgbClr val="002060"/>
                </a:solidFill>
                <a:latin typeface="Times New Roman" pitchFamily="18" charset="0"/>
                <a:cs typeface="Times New Roman" pitchFamily="18" charset="0"/>
              </a:rPr>
              <a:t>ó</a:t>
            </a:r>
            <a:r>
              <a:rPr lang="vi-VN" sz="2400" smtClean="0">
                <a:solidFill>
                  <a:srgbClr val="002060"/>
                </a:solidFill>
                <a:latin typeface="Times New Roman" pitchFamily="18" charset="0"/>
                <a:cs typeface="Times New Roman" pitchFamily="18" charset="0"/>
              </a:rPr>
              <a:t> </a:t>
            </a:r>
            <a:r>
              <a:rPr lang="vi-VN" sz="2400">
                <a:solidFill>
                  <a:srgbClr val="002060"/>
                </a:solidFill>
                <a:latin typeface="Times New Roman" pitchFamily="18" charset="0"/>
                <a:cs typeface="Times New Roman" pitchFamily="18" charset="0"/>
              </a:rPr>
              <a:t>đầy đủ giao diện giao tiếp với người </a:t>
            </a:r>
            <a:r>
              <a:rPr lang="vi-VN" sz="2400" smtClean="0">
                <a:solidFill>
                  <a:srgbClr val="002060"/>
                </a:solidFill>
                <a:latin typeface="Times New Roman" pitchFamily="18" charset="0"/>
                <a:cs typeface="Times New Roman" pitchFamily="18" charset="0"/>
              </a:rPr>
              <a:t>d</a:t>
            </a:r>
            <a:r>
              <a:rPr lang="en-US" sz="2400">
                <a:solidFill>
                  <a:srgbClr val="002060"/>
                </a:solidFill>
                <a:latin typeface="Times New Roman" pitchFamily="18" charset="0"/>
                <a:cs typeface="Times New Roman" pitchFamily="18" charset="0"/>
              </a:rPr>
              <a:t>ù</a:t>
            </a:r>
            <a:r>
              <a:rPr lang="vi-VN" sz="2400" smtClean="0">
                <a:solidFill>
                  <a:srgbClr val="002060"/>
                </a:solidFill>
                <a:latin typeface="Times New Roman" pitchFamily="18" charset="0"/>
                <a:cs typeface="Times New Roman" pitchFamily="18" charset="0"/>
              </a:rPr>
              <a:t>ng </a:t>
            </a:r>
            <a:r>
              <a:rPr lang="vi-VN" sz="2400">
                <a:solidFill>
                  <a:srgbClr val="002060"/>
                </a:solidFill>
                <a:latin typeface="Times New Roman" pitchFamily="18" charset="0"/>
                <a:cs typeface="Times New Roman" pitchFamily="18" charset="0"/>
              </a:rPr>
              <a:t>tương tự như </a:t>
            </a:r>
            <a:r>
              <a:rPr lang="vi-VN" sz="2400" smtClean="0">
                <a:solidFill>
                  <a:srgbClr val="002060"/>
                </a:solidFill>
                <a:latin typeface="Times New Roman" pitchFamily="18" charset="0"/>
                <a:cs typeface="Times New Roman" pitchFamily="18" charset="0"/>
              </a:rPr>
              <a:t>c</a:t>
            </a:r>
            <a:r>
              <a:rPr lang="en-US" sz="2400">
                <a:solidFill>
                  <a:srgbClr val="002060"/>
                </a:solidFill>
                <a:latin typeface="Times New Roman" pitchFamily="18" charset="0"/>
                <a:cs typeface="Times New Roman" pitchFamily="18" charset="0"/>
              </a:rPr>
              <a:t>á</a:t>
            </a:r>
            <a:r>
              <a:rPr lang="vi-VN" sz="2400" smtClean="0">
                <a:solidFill>
                  <a:srgbClr val="002060"/>
                </a:solidFill>
                <a:latin typeface="Times New Roman" pitchFamily="18" charset="0"/>
                <a:cs typeface="Times New Roman" pitchFamily="18" charset="0"/>
              </a:rPr>
              <a:t>c </a:t>
            </a:r>
            <a:r>
              <a:rPr lang="vi-VN" sz="2400">
                <a:solidFill>
                  <a:srgbClr val="002060"/>
                </a:solidFill>
                <a:latin typeface="Times New Roman" pitchFamily="18" charset="0"/>
                <a:cs typeface="Times New Roman" pitchFamily="18" charset="0"/>
              </a:rPr>
              <a:t>hệ điều </a:t>
            </a:r>
            <a:r>
              <a:rPr lang="vi-VN" sz="2400" smtClean="0">
                <a:solidFill>
                  <a:srgbClr val="002060"/>
                </a:solidFill>
                <a:latin typeface="Times New Roman" pitchFamily="18" charset="0"/>
                <a:cs typeface="Times New Roman" pitchFamily="18" charset="0"/>
              </a:rPr>
              <a:t>h</a:t>
            </a:r>
            <a:r>
              <a:rPr lang="en-US" sz="2400">
                <a:solidFill>
                  <a:srgbClr val="002060"/>
                </a:solidFill>
                <a:latin typeface="Times New Roman" pitchFamily="18" charset="0"/>
                <a:cs typeface="Times New Roman" pitchFamily="18" charset="0"/>
              </a:rPr>
              <a:t>à</a:t>
            </a:r>
            <a:r>
              <a:rPr lang="vi-VN" sz="2400" smtClean="0">
                <a:solidFill>
                  <a:srgbClr val="002060"/>
                </a:solidFill>
                <a:latin typeface="Times New Roman" pitchFamily="18" charset="0"/>
                <a:cs typeface="Times New Roman" pitchFamily="18" charset="0"/>
              </a:rPr>
              <a:t>nh </a:t>
            </a:r>
            <a:r>
              <a:rPr lang="vi-VN" sz="2400">
                <a:solidFill>
                  <a:srgbClr val="002060"/>
                </a:solidFill>
                <a:latin typeface="Times New Roman" pitchFamily="18" charset="0"/>
                <a:cs typeface="Times New Roman" pitchFamily="18" charset="0"/>
              </a:rPr>
              <a:t>trong </a:t>
            </a:r>
            <a:r>
              <a:rPr lang="vi-VN" sz="2400" smtClean="0">
                <a:solidFill>
                  <a:srgbClr val="002060"/>
                </a:solidFill>
                <a:latin typeface="Times New Roman" pitchFamily="18" charset="0"/>
                <a:cs typeface="Times New Roman" pitchFamily="18" charset="0"/>
              </a:rPr>
              <a:t>c</a:t>
            </a:r>
            <a:r>
              <a:rPr lang="en-US" sz="2400" smtClean="0">
                <a:solidFill>
                  <a:srgbClr val="002060"/>
                </a:solidFill>
                <a:latin typeface="Times New Roman" pitchFamily="18" charset="0"/>
                <a:cs typeface="Times New Roman" pitchFamily="18" charset="0"/>
              </a:rPr>
              <a:t>ác máy tính</a:t>
            </a:r>
            <a:r>
              <a:rPr lang="vi-VN" sz="2400" smtClean="0">
                <a:solidFill>
                  <a:srgbClr val="002060"/>
                </a:solidFill>
                <a:latin typeface="Times New Roman" pitchFamily="18" charset="0"/>
                <a:cs typeface="Times New Roman" pitchFamily="18" charset="0"/>
              </a:rPr>
              <a:t> </a:t>
            </a:r>
            <a:r>
              <a:rPr lang="vi-VN" sz="2400">
                <a:solidFill>
                  <a:srgbClr val="002060"/>
                </a:solidFill>
                <a:latin typeface="Times New Roman" pitchFamily="18" charset="0"/>
                <a:cs typeface="Times New Roman" pitchFamily="18" charset="0"/>
              </a:rPr>
              <a:t>để </a:t>
            </a:r>
            <a:r>
              <a:rPr lang="vi-VN" sz="2400" smtClean="0">
                <a:solidFill>
                  <a:srgbClr val="002060"/>
                </a:solidFill>
                <a:latin typeface="Times New Roman" pitchFamily="18" charset="0"/>
                <a:cs typeface="Times New Roman" pitchFamily="18" charset="0"/>
              </a:rPr>
              <a:t>b</a:t>
            </a:r>
            <a:r>
              <a:rPr lang="en-US" sz="2400">
                <a:solidFill>
                  <a:srgbClr val="002060"/>
                </a:solidFill>
                <a:latin typeface="Times New Roman" pitchFamily="18" charset="0"/>
                <a:cs typeface="Times New Roman" pitchFamily="18" charset="0"/>
              </a:rPr>
              <a:t>à</a:t>
            </a:r>
            <a:r>
              <a:rPr lang="vi-VN" sz="2400" smtClean="0">
                <a:solidFill>
                  <a:srgbClr val="002060"/>
                </a:solidFill>
                <a:latin typeface="Times New Roman" pitchFamily="18" charset="0"/>
                <a:cs typeface="Times New Roman" pitchFamily="18" charset="0"/>
              </a:rPr>
              <a:t>n</a:t>
            </a:r>
            <a:r>
              <a:rPr lang="vi-VN" sz="2400">
                <a:solidFill>
                  <a:srgbClr val="002060"/>
                </a:solidFill>
                <a:latin typeface="Times New Roman" pitchFamily="18" charset="0"/>
                <a:cs typeface="Times New Roman" pitchFamily="18" charset="0"/>
              </a:rPr>
              <a:t>. </a:t>
            </a:r>
            <a:endParaRPr lang="en-US" sz="2400" smtClean="0">
              <a:solidFill>
                <a:srgbClr val="002060"/>
              </a:solidFill>
              <a:latin typeface="Times New Roman" pitchFamily="18" charset="0"/>
              <a:cs typeface="Times New Roman" pitchFamily="18" charset="0"/>
            </a:endParaRPr>
          </a:p>
          <a:p>
            <a:pPr algn="just"/>
            <a:r>
              <a:rPr lang="vi-VN" sz="2400" smtClean="0">
                <a:solidFill>
                  <a:srgbClr val="002060"/>
                </a:solidFill>
                <a:latin typeface="Times New Roman" pitchFamily="18" charset="0"/>
                <a:cs typeface="Times New Roman" pitchFamily="18" charset="0"/>
              </a:rPr>
              <a:t>Đối </a:t>
            </a:r>
            <a:r>
              <a:rPr lang="vi-VN" sz="2400">
                <a:solidFill>
                  <a:srgbClr val="002060"/>
                </a:solidFill>
                <a:latin typeface="Times New Roman" pitchFamily="18" charset="0"/>
                <a:cs typeface="Times New Roman" pitchFamily="18" charset="0"/>
              </a:rPr>
              <a:t>với </a:t>
            </a:r>
            <a:r>
              <a:rPr lang="vi-VN" sz="2400" smtClean="0">
                <a:solidFill>
                  <a:srgbClr val="002060"/>
                </a:solidFill>
                <a:latin typeface="Times New Roman" pitchFamily="18" charset="0"/>
                <a:cs typeface="Times New Roman" pitchFamily="18" charset="0"/>
              </a:rPr>
              <a:t>c</a:t>
            </a:r>
            <a:r>
              <a:rPr lang="en-US" sz="2400">
                <a:solidFill>
                  <a:srgbClr val="002060"/>
                </a:solidFill>
                <a:latin typeface="Times New Roman" pitchFamily="18" charset="0"/>
                <a:cs typeface="Times New Roman" pitchFamily="18" charset="0"/>
              </a:rPr>
              <a:t>á</a:t>
            </a:r>
            <a:r>
              <a:rPr lang="vi-VN" sz="2400" smtClean="0">
                <a:solidFill>
                  <a:srgbClr val="002060"/>
                </a:solidFill>
                <a:latin typeface="Times New Roman" pitchFamily="18" charset="0"/>
                <a:cs typeface="Times New Roman" pitchFamily="18" charset="0"/>
              </a:rPr>
              <a:t>c </a:t>
            </a:r>
            <a:r>
              <a:rPr lang="vi-VN" sz="2400">
                <a:solidFill>
                  <a:srgbClr val="002060"/>
                </a:solidFill>
                <a:latin typeface="Times New Roman" pitchFamily="18" charset="0"/>
                <a:cs typeface="Times New Roman" pitchFamily="18" charset="0"/>
              </a:rPr>
              <a:t>hệ thống đơn giản, thiết bị </a:t>
            </a:r>
            <a:r>
              <a:rPr lang="vi-VN" sz="2400" smtClean="0">
                <a:solidFill>
                  <a:srgbClr val="002060"/>
                </a:solidFill>
                <a:latin typeface="Times New Roman" pitchFamily="18" charset="0"/>
                <a:cs typeface="Times New Roman" pitchFamily="18" charset="0"/>
              </a:rPr>
              <a:t>nh</a:t>
            </a:r>
            <a:r>
              <a:rPr lang="en-US" sz="2400">
                <a:solidFill>
                  <a:srgbClr val="002060"/>
                </a:solidFill>
                <a:latin typeface="Times New Roman" pitchFamily="18" charset="0"/>
                <a:cs typeface="Times New Roman" pitchFamily="18" charset="0"/>
              </a:rPr>
              <a:t>ú</a:t>
            </a:r>
            <a:r>
              <a:rPr lang="vi-VN" sz="2400" smtClean="0">
                <a:solidFill>
                  <a:srgbClr val="002060"/>
                </a:solidFill>
                <a:latin typeface="Times New Roman" pitchFamily="18" charset="0"/>
                <a:cs typeface="Times New Roman" pitchFamily="18" charset="0"/>
              </a:rPr>
              <a:t>ng </a:t>
            </a:r>
            <a:r>
              <a:rPr lang="vi-VN" sz="2400">
                <a:solidFill>
                  <a:srgbClr val="002060"/>
                </a:solidFill>
                <a:latin typeface="Times New Roman" pitchFamily="18" charset="0"/>
                <a:cs typeface="Times New Roman" pitchFamily="18" charset="0"/>
              </a:rPr>
              <a:t>sử dụng </a:t>
            </a:r>
            <a:r>
              <a:rPr lang="vi-VN" sz="2400" smtClean="0">
                <a:solidFill>
                  <a:srgbClr val="002060"/>
                </a:solidFill>
                <a:latin typeface="Times New Roman" pitchFamily="18" charset="0"/>
                <a:cs typeface="Times New Roman" pitchFamily="18" charset="0"/>
              </a:rPr>
              <a:t>n</a:t>
            </a:r>
            <a:r>
              <a:rPr lang="en-US" sz="2400">
                <a:solidFill>
                  <a:srgbClr val="002060"/>
                </a:solidFill>
                <a:latin typeface="Times New Roman" pitchFamily="18" charset="0"/>
                <a:cs typeface="Times New Roman" pitchFamily="18" charset="0"/>
              </a:rPr>
              <a:t>ú</a:t>
            </a:r>
            <a:r>
              <a:rPr lang="vi-VN" sz="2400" smtClean="0">
                <a:solidFill>
                  <a:srgbClr val="002060"/>
                </a:solidFill>
                <a:latin typeface="Times New Roman" pitchFamily="18" charset="0"/>
                <a:cs typeface="Times New Roman" pitchFamily="18" charset="0"/>
              </a:rPr>
              <a:t>t </a:t>
            </a:r>
            <a:r>
              <a:rPr lang="vi-VN" sz="2400">
                <a:solidFill>
                  <a:srgbClr val="002060"/>
                </a:solidFill>
                <a:latin typeface="Times New Roman" pitchFamily="18" charset="0"/>
                <a:cs typeface="Times New Roman" pitchFamily="18" charset="0"/>
              </a:rPr>
              <a:t>bấm, </a:t>
            </a:r>
            <a:r>
              <a:rPr lang="vi-VN" sz="2400" smtClean="0">
                <a:solidFill>
                  <a:srgbClr val="002060"/>
                </a:solidFill>
                <a:latin typeface="Times New Roman" pitchFamily="18" charset="0"/>
                <a:cs typeface="Times New Roman" pitchFamily="18" charset="0"/>
              </a:rPr>
              <a:t>đ</a:t>
            </a:r>
            <a:r>
              <a:rPr lang="en-US" sz="2400">
                <a:solidFill>
                  <a:srgbClr val="002060"/>
                </a:solidFill>
                <a:latin typeface="Times New Roman" pitchFamily="18" charset="0"/>
                <a:cs typeface="Times New Roman" pitchFamily="18" charset="0"/>
              </a:rPr>
              <a:t>è</a:t>
            </a:r>
            <a:r>
              <a:rPr lang="vi-VN" sz="2400" smtClean="0">
                <a:solidFill>
                  <a:srgbClr val="002060"/>
                </a:solidFill>
                <a:latin typeface="Times New Roman" pitchFamily="18" charset="0"/>
                <a:cs typeface="Times New Roman" pitchFamily="18" charset="0"/>
              </a:rPr>
              <a:t>n LED</a:t>
            </a:r>
            <a:r>
              <a:rPr lang="en-US" sz="2400" smtClean="0">
                <a:solidFill>
                  <a:srgbClr val="002060"/>
                </a:solidFill>
                <a:latin typeface="Times New Roman" pitchFamily="18" charset="0"/>
                <a:cs typeface="Times New Roman" pitchFamily="18" charset="0"/>
              </a:rPr>
              <a:t> </a:t>
            </a:r>
            <a:r>
              <a:rPr lang="vi-VN" sz="2400" smtClean="0">
                <a:solidFill>
                  <a:srgbClr val="002060"/>
                </a:solidFill>
                <a:latin typeface="Times New Roman" pitchFamily="18" charset="0"/>
                <a:cs typeface="Times New Roman" pitchFamily="18" charset="0"/>
              </a:rPr>
              <a:t>va </a:t>
            </a:r>
            <a:r>
              <a:rPr lang="vi-VN" sz="2400">
                <a:solidFill>
                  <a:srgbClr val="002060"/>
                </a:solidFill>
                <a:latin typeface="Times New Roman" pitchFamily="18" charset="0"/>
                <a:cs typeface="Times New Roman" pitchFamily="18" charset="0"/>
              </a:rPr>
              <a:t>hiển thị chữ cỡ nhỏ hoặc chỉ hiển thị số, </a:t>
            </a:r>
            <a:r>
              <a:rPr lang="vi-VN" sz="2400" smtClean="0">
                <a:solidFill>
                  <a:srgbClr val="002060"/>
                </a:solidFill>
                <a:latin typeface="Times New Roman" pitchFamily="18" charset="0"/>
                <a:cs typeface="Times New Roman" pitchFamily="18" charset="0"/>
              </a:rPr>
              <a:t>thường</a:t>
            </a:r>
            <a:r>
              <a:rPr lang="en-US" sz="2400" smtClean="0">
                <a:solidFill>
                  <a:srgbClr val="002060"/>
                </a:solidFill>
                <a:latin typeface="Times New Roman" pitchFamily="18" charset="0"/>
                <a:cs typeface="Times New Roman" pitchFamily="18" charset="0"/>
              </a:rPr>
              <a:t> giao diện là m</a:t>
            </a:r>
            <a:r>
              <a:rPr lang="vi-VN" sz="2400" smtClean="0">
                <a:solidFill>
                  <a:srgbClr val="002060"/>
                </a:solidFill>
                <a:latin typeface="Times New Roman" pitchFamily="18" charset="0"/>
                <a:cs typeface="Times New Roman" pitchFamily="18" charset="0"/>
              </a:rPr>
              <a:t>ột </a:t>
            </a:r>
            <a:r>
              <a:rPr lang="vi-VN" sz="2400">
                <a:solidFill>
                  <a:srgbClr val="002060"/>
                </a:solidFill>
                <a:latin typeface="Times New Roman" pitchFamily="18" charset="0"/>
                <a:cs typeface="Times New Roman" pitchFamily="18" charset="0"/>
              </a:rPr>
              <a:t>hệ thống menu </a:t>
            </a:r>
            <a:r>
              <a:rPr lang="vi-VN" sz="2400" smtClean="0">
                <a:solidFill>
                  <a:srgbClr val="002060"/>
                </a:solidFill>
                <a:latin typeface="Times New Roman" pitchFamily="18" charset="0"/>
                <a:cs typeface="Times New Roman" pitchFamily="18" charset="0"/>
              </a:rPr>
              <a:t>đơn</a:t>
            </a:r>
            <a:r>
              <a:rPr lang="en-US" sz="2400" smtClean="0">
                <a:solidFill>
                  <a:srgbClr val="002060"/>
                </a:solidFill>
                <a:latin typeface="Times New Roman" pitchFamily="18" charset="0"/>
                <a:cs typeface="Times New Roman" pitchFamily="18" charset="0"/>
              </a:rPr>
              <a:t> giản</a:t>
            </a:r>
            <a:r>
              <a:rPr lang="en-US" sz="2400" smtClean="0">
                <a:solidFill>
                  <a:srgbClr val="002060"/>
                </a:solidFill>
                <a:latin typeface="Times New Roman" pitchFamily="18" charset="0"/>
                <a:cs typeface="Times New Roman" pitchFamily="18" charset="0"/>
              </a:rPr>
              <a:t>.</a:t>
            </a:r>
            <a:endParaRPr lang="en-US" sz="2400">
              <a:solidFill>
                <a:srgbClr val="002060"/>
              </a:solidFill>
              <a:latin typeface="Times New Roman" pitchFamily="18" charset="0"/>
              <a:cs typeface="Times New Roman" pitchFamily="18" charset="0"/>
            </a:endParaRPr>
          </a:p>
        </p:txBody>
      </p:sp>
      <p:sp>
        <p:nvSpPr>
          <p:cNvPr id="2" name="Footer Placeholder 1"/>
          <p:cNvSpPr>
            <a:spLocks noGrp="1"/>
          </p:cNvSpPr>
          <p:nvPr>
            <p:ph type="ftr" sz="quarter" idx="11"/>
          </p:nvPr>
        </p:nvSpPr>
        <p:spPr>
          <a:xfrm>
            <a:off x="4830763" y="6553200"/>
            <a:ext cx="2311400" cy="290512"/>
          </a:xfrm>
        </p:spPr>
        <p:txBody>
          <a:bodyPr/>
          <a:lstStyle/>
          <a:p>
            <a:r>
              <a:rPr lang="en-US" smtClean="0"/>
              <a:t>GV: Trần Việt Khánh</a:t>
            </a:r>
            <a:endParaRPr lang="en-US"/>
          </a:p>
        </p:txBody>
      </p:sp>
      <p:sp>
        <p:nvSpPr>
          <p:cNvPr id="3" name="Slide Number Placeholder 2"/>
          <p:cNvSpPr>
            <a:spLocks noGrp="1"/>
          </p:cNvSpPr>
          <p:nvPr>
            <p:ph type="sldNum" sz="quarter" idx="12"/>
          </p:nvPr>
        </p:nvSpPr>
        <p:spPr/>
        <p:txBody>
          <a:bodyPr/>
          <a:lstStyle/>
          <a:p>
            <a:fld id="{6000D101-AD16-4FBD-8EDD-A12EE12F67D8}" type="slidenum">
              <a:rPr lang="en-US" smtClean="0"/>
              <a:pPr/>
              <a:t>7</a:t>
            </a:fld>
            <a:endParaRPr lang="en-US"/>
          </a:p>
        </p:txBody>
      </p:sp>
      <p:pic>
        <p:nvPicPr>
          <p:cNvPr id="6" name="Picture 5" descr="index.jpg"/>
          <p:cNvPicPr>
            <a:picLocks noChangeAspect="1"/>
          </p:cNvPicPr>
          <p:nvPr/>
        </p:nvPicPr>
        <p:blipFill>
          <a:blip r:embed="rId2" cstate="print"/>
          <a:stretch>
            <a:fillRect/>
          </a:stretch>
        </p:blipFill>
        <p:spPr>
          <a:xfrm>
            <a:off x="5029200" y="3999670"/>
            <a:ext cx="3924300" cy="2073215"/>
          </a:xfrm>
          <a:prstGeom prst="rect">
            <a:avLst/>
          </a:prstGeom>
        </p:spPr>
      </p:pic>
      <p:sp>
        <p:nvSpPr>
          <p:cNvPr id="8" name="TextBox 7"/>
          <p:cNvSpPr txBox="1"/>
          <p:nvPr/>
        </p:nvSpPr>
        <p:spPr>
          <a:xfrm>
            <a:off x="5182145" y="6076890"/>
            <a:ext cx="3505200" cy="400110"/>
          </a:xfrm>
          <a:prstGeom prst="rect">
            <a:avLst/>
          </a:prstGeom>
          <a:noFill/>
        </p:spPr>
        <p:txBody>
          <a:bodyPr wrap="square" rtlCol="0">
            <a:spAutoFit/>
          </a:bodyPr>
          <a:lstStyle/>
          <a:p>
            <a:pPr algn="ctr"/>
            <a:r>
              <a:rPr lang="en-US" sz="2000" i="1" smtClean="0">
                <a:solidFill>
                  <a:srgbClr val="0000FF"/>
                </a:solidFill>
                <a:latin typeface="Times New Roman" pitchFamily="18" charset="0"/>
                <a:cs typeface="Times New Roman" pitchFamily="18" charset="0"/>
              </a:rPr>
              <a:t>Máy chơi game </a:t>
            </a:r>
            <a:r>
              <a:rPr lang="vi-VN" sz="2000" i="1" smtClean="0">
                <a:solidFill>
                  <a:srgbClr val="0000FF"/>
                </a:solidFill>
                <a:latin typeface="Times New Roman" pitchFamily="18" charset="0"/>
                <a:cs typeface="Times New Roman" pitchFamily="18" charset="0"/>
              </a:rPr>
              <a:t>joystick button</a:t>
            </a:r>
            <a:endParaRPr lang="en-US" sz="2000">
              <a:solidFill>
                <a:srgbClr val="0000FF"/>
              </a:solidFill>
            </a:endParaRPr>
          </a:p>
        </p:txBody>
      </p:sp>
      <p:sp>
        <p:nvSpPr>
          <p:cNvPr id="9" name="TextBox 8"/>
          <p:cNvSpPr txBox="1"/>
          <p:nvPr/>
        </p:nvSpPr>
        <p:spPr>
          <a:xfrm>
            <a:off x="152400" y="238780"/>
            <a:ext cx="8915400" cy="523220"/>
          </a:xfrm>
          <a:prstGeom prst="rect">
            <a:avLst/>
          </a:prstGeom>
          <a:noFill/>
        </p:spPr>
        <p:txBody>
          <a:bodyPr wrap="square" rtlCol="0">
            <a:spAutoFit/>
          </a:bodyPr>
          <a:lstStyle/>
          <a:p>
            <a:r>
              <a:rPr lang="en-US" sz="2800" smtClean="0">
                <a:solidFill>
                  <a:srgbClr val="FFFF00"/>
                </a:solidFill>
              </a:rPr>
              <a:t>Chương 1: Giới thiệu về hệ thống nhúng</a:t>
            </a:r>
            <a:endParaRPr lang="en-US" sz="2800">
              <a:solidFill>
                <a:srgbClr val="FFFF00"/>
              </a:solidFill>
            </a:endParaRPr>
          </a:p>
        </p:txBody>
      </p:sp>
      <p:sp>
        <p:nvSpPr>
          <p:cNvPr id="10" name="Rectangle 3"/>
          <p:cNvSpPr txBox="1">
            <a:spLocks noChangeArrowheads="1"/>
          </p:cNvSpPr>
          <p:nvPr/>
        </p:nvSpPr>
        <p:spPr bwMode="gray">
          <a:xfrm>
            <a:off x="274638" y="3918466"/>
            <a:ext cx="4297362" cy="202513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har char="•"/>
              <a:defRPr sz="3200">
                <a:solidFill>
                  <a:srgbClr val="000000"/>
                </a:solidFill>
                <a:latin typeface="+mn-lt"/>
                <a:ea typeface="+mn-ea"/>
                <a:cs typeface="+mn-cs"/>
              </a:defRPr>
            </a:lvl1pPr>
            <a:lvl2pPr marL="742950" indent="-285750" algn="l" rtl="0" eaLnBrk="1" fontAlgn="base" hangingPunct="1">
              <a:spcBef>
                <a:spcPct val="20000"/>
              </a:spcBef>
              <a:spcAft>
                <a:spcPct val="0"/>
              </a:spcAft>
              <a:buChar char="–"/>
              <a:defRPr sz="2800">
                <a:solidFill>
                  <a:srgbClr val="000000"/>
                </a:solidFill>
                <a:latin typeface="+mn-lt"/>
              </a:defRPr>
            </a:lvl2pPr>
            <a:lvl3pPr marL="1143000" indent="-228600" algn="l" rtl="0" eaLnBrk="1" fontAlgn="base" hangingPunct="1">
              <a:spcBef>
                <a:spcPct val="20000"/>
              </a:spcBef>
              <a:spcAft>
                <a:spcPct val="0"/>
              </a:spcAft>
              <a:buChar char="•"/>
              <a:defRPr sz="2400">
                <a:solidFill>
                  <a:srgbClr val="000000"/>
                </a:solidFill>
                <a:latin typeface="+mn-lt"/>
              </a:defRPr>
            </a:lvl3pPr>
            <a:lvl4pPr marL="1600200" indent="-228600" algn="l" rtl="0" eaLnBrk="1" fontAlgn="base" hangingPunct="1">
              <a:spcBef>
                <a:spcPct val="20000"/>
              </a:spcBef>
              <a:spcAft>
                <a:spcPct val="0"/>
              </a:spcAft>
              <a:buChar char="–"/>
              <a:defRPr sz="2000">
                <a:solidFill>
                  <a:srgbClr val="000000"/>
                </a:solidFill>
                <a:latin typeface="+mn-lt"/>
              </a:defRPr>
            </a:lvl4pPr>
            <a:lvl5pPr marL="2057400" indent="-228600" algn="l" rtl="0" eaLnBrk="1" fontAlgn="base" hangingPunct="1">
              <a:spcBef>
                <a:spcPct val="20000"/>
              </a:spcBef>
              <a:spcAft>
                <a:spcPct val="0"/>
              </a:spcAft>
              <a:buChar char="»"/>
              <a:defRPr sz="2000">
                <a:solidFill>
                  <a:srgbClr val="000000"/>
                </a:solidFill>
                <a:latin typeface="+mn-lt"/>
              </a:defRPr>
            </a:lvl5pPr>
            <a:lvl6pPr marL="2514600" indent="-228600" algn="l" rtl="0" eaLnBrk="1" fontAlgn="base" hangingPunct="1">
              <a:spcBef>
                <a:spcPct val="20000"/>
              </a:spcBef>
              <a:spcAft>
                <a:spcPct val="0"/>
              </a:spcAft>
              <a:buChar char="»"/>
              <a:defRPr sz="2000">
                <a:solidFill>
                  <a:srgbClr val="000000"/>
                </a:solidFill>
                <a:latin typeface="+mn-lt"/>
              </a:defRPr>
            </a:lvl6pPr>
            <a:lvl7pPr marL="2971800" indent="-228600" algn="l" rtl="0" eaLnBrk="1" fontAlgn="base" hangingPunct="1">
              <a:spcBef>
                <a:spcPct val="20000"/>
              </a:spcBef>
              <a:spcAft>
                <a:spcPct val="0"/>
              </a:spcAft>
              <a:buChar char="»"/>
              <a:defRPr sz="2000">
                <a:solidFill>
                  <a:srgbClr val="000000"/>
                </a:solidFill>
                <a:latin typeface="+mn-lt"/>
              </a:defRPr>
            </a:lvl7pPr>
            <a:lvl8pPr marL="3429000" indent="-228600" algn="l" rtl="0" eaLnBrk="1" fontAlgn="base" hangingPunct="1">
              <a:spcBef>
                <a:spcPct val="20000"/>
              </a:spcBef>
              <a:spcAft>
                <a:spcPct val="0"/>
              </a:spcAft>
              <a:buChar char="»"/>
              <a:defRPr sz="2000">
                <a:solidFill>
                  <a:srgbClr val="000000"/>
                </a:solidFill>
                <a:latin typeface="+mn-lt"/>
              </a:defRPr>
            </a:lvl8pPr>
            <a:lvl9pPr marL="3886200" indent="-228600" algn="l" rtl="0" eaLnBrk="1" fontAlgn="base" hangingPunct="1">
              <a:spcBef>
                <a:spcPct val="20000"/>
              </a:spcBef>
              <a:spcAft>
                <a:spcPct val="0"/>
              </a:spcAft>
              <a:buChar char="»"/>
              <a:defRPr sz="2000">
                <a:solidFill>
                  <a:srgbClr val="000000"/>
                </a:solidFill>
                <a:latin typeface="+mn-lt"/>
              </a:defRPr>
            </a:lvl9pPr>
          </a:lstStyle>
          <a:p>
            <a:pPr algn="just"/>
            <a:r>
              <a:rPr lang="vi-VN" sz="2400" kern="0" smtClean="0">
                <a:solidFill>
                  <a:srgbClr val="002060"/>
                </a:solidFill>
                <a:latin typeface="Times New Roman" pitchFamily="18" charset="0"/>
                <a:cs typeface="Times New Roman" pitchFamily="18" charset="0"/>
              </a:rPr>
              <a:t>C</a:t>
            </a:r>
            <a:r>
              <a:rPr lang="en-US" sz="2400" kern="0" smtClean="0">
                <a:solidFill>
                  <a:srgbClr val="002060"/>
                </a:solidFill>
                <a:latin typeface="Times New Roman" pitchFamily="18" charset="0"/>
                <a:cs typeface="Times New Roman" pitchFamily="18" charset="0"/>
              </a:rPr>
              <a:t>ò</a:t>
            </a:r>
            <a:r>
              <a:rPr lang="vi-VN" sz="2400" kern="0" smtClean="0">
                <a:solidFill>
                  <a:srgbClr val="002060"/>
                </a:solidFill>
                <a:latin typeface="Times New Roman" pitchFamily="18" charset="0"/>
                <a:cs typeface="Times New Roman" pitchFamily="18" charset="0"/>
              </a:rPr>
              <a:t>n tr</a:t>
            </a:r>
            <a:r>
              <a:rPr lang="en-US" sz="2400" kern="0" smtClean="0">
                <a:solidFill>
                  <a:srgbClr val="002060"/>
                </a:solidFill>
                <a:latin typeface="Times New Roman" pitchFamily="18" charset="0"/>
                <a:cs typeface="Times New Roman" pitchFamily="18" charset="0"/>
              </a:rPr>
              <a:t>o</a:t>
            </a:r>
            <a:r>
              <a:rPr lang="vi-VN" sz="2400" kern="0" smtClean="0">
                <a:solidFill>
                  <a:srgbClr val="002060"/>
                </a:solidFill>
                <a:latin typeface="Times New Roman" pitchFamily="18" charset="0"/>
                <a:cs typeface="Times New Roman" pitchFamily="18" charset="0"/>
              </a:rPr>
              <a:t>ng một hệ thống</a:t>
            </a:r>
            <a:r>
              <a:rPr lang="en-US" sz="2400" kern="0" smtClean="0">
                <a:solidFill>
                  <a:srgbClr val="002060"/>
                </a:solidFill>
                <a:latin typeface="Times New Roman" pitchFamily="18" charset="0"/>
                <a:cs typeface="Times New Roman" pitchFamily="18" charset="0"/>
              </a:rPr>
              <a:t> nhúng</a:t>
            </a:r>
            <a:r>
              <a:rPr lang="vi-VN" sz="2400" kern="0" smtClean="0">
                <a:solidFill>
                  <a:srgbClr val="002060"/>
                </a:solidFill>
                <a:latin typeface="Times New Roman" pitchFamily="18" charset="0"/>
                <a:cs typeface="Times New Roman" pitchFamily="18" charset="0"/>
              </a:rPr>
              <a:t> phức tạp hơn, </a:t>
            </a:r>
            <a:r>
              <a:rPr lang="en-US" sz="2400" kern="0" smtClean="0">
                <a:solidFill>
                  <a:srgbClr val="002060"/>
                </a:solidFill>
                <a:latin typeface="Times New Roman" pitchFamily="18" charset="0"/>
                <a:cs typeface="Times New Roman" pitchFamily="18" charset="0"/>
              </a:rPr>
              <a:t>giao diện có </a:t>
            </a:r>
            <a:r>
              <a:rPr lang="vi-VN" sz="2400" kern="0" smtClean="0">
                <a:solidFill>
                  <a:srgbClr val="002060"/>
                </a:solidFill>
                <a:latin typeface="Times New Roman" pitchFamily="18" charset="0"/>
                <a:cs typeface="Times New Roman" pitchFamily="18" charset="0"/>
              </a:rPr>
              <a:t>một m</a:t>
            </a:r>
            <a:r>
              <a:rPr lang="en-US" sz="2400" kern="0" smtClean="0">
                <a:solidFill>
                  <a:srgbClr val="002060"/>
                </a:solidFill>
                <a:latin typeface="Times New Roman" pitchFamily="18" charset="0"/>
                <a:cs typeface="Times New Roman" pitchFamily="18" charset="0"/>
              </a:rPr>
              <a:t>à</a:t>
            </a:r>
            <a:r>
              <a:rPr lang="vi-VN" sz="2400" kern="0" smtClean="0">
                <a:solidFill>
                  <a:srgbClr val="002060"/>
                </a:solidFill>
                <a:latin typeface="Times New Roman" pitchFamily="18" charset="0"/>
                <a:cs typeface="Times New Roman" pitchFamily="18" charset="0"/>
              </a:rPr>
              <a:t>n h</a:t>
            </a:r>
            <a:r>
              <a:rPr lang="en-US" sz="2400" kern="0" smtClean="0">
                <a:solidFill>
                  <a:srgbClr val="002060"/>
                </a:solidFill>
                <a:latin typeface="Times New Roman" pitchFamily="18" charset="0"/>
                <a:cs typeface="Times New Roman" pitchFamily="18" charset="0"/>
              </a:rPr>
              <a:t>ì</a:t>
            </a:r>
            <a:r>
              <a:rPr lang="vi-VN" sz="2400" kern="0" smtClean="0">
                <a:solidFill>
                  <a:srgbClr val="002060"/>
                </a:solidFill>
                <a:latin typeface="Times New Roman" pitchFamily="18" charset="0"/>
                <a:cs typeface="Times New Roman" pitchFamily="18" charset="0"/>
              </a:rPr>
              <a:t>nh đồ họa, cảm ứng hoặc c</a:t>
            </a:r>
            <a:r>
              <a:rPr lang="en-US" sz="2400" kern="0" smtClean="0">
                <a:solidFill>
                  <a:srgbClr val="002060"/>
                </a:solidFill>
                <a:latin typeface="Times New Roman" pitchFamily="18" charset="0"/>
                <a:cs typeface="Times New Roman" pitchFamily="18" charset="0"/>
              </a:rPr>
              <a:t>ó</a:t>
            </a:r>
            <a:r>
              <a:rPr lang="vi-VN" sz="2400" kern="0" smtClean="0">
                <a:solidFill>
                  <a:srgbClr val="002060"/>
                </a:solidFill>
                <a:latin typeface="Times New Roman" pitchFamily="18" charset="0"/>
                <a:cs typeface="Times New Roman" pitchFamily="18" charset="0"/>
              </a:rPr>
              <a:t> c</a:t>
            </a:r>
            <a:r>
              <a:rPr lang="en-US" sz="2400" kern="0" smtClean="0">
                <a:solidFill>
                  <a:srgbClr val="002060"/>
                </a:solidFill>
                <a:latin typeface="Times New Roman" pitchFamily="18" charset="0"/>
                <a:cs typeface="Times New Roman" pitchFamily="18" charset="0"/>
              </a:rPr>
              <a:t>á</a:t>
            </a:r>
            <a:r>
              <a:rPr lang="vi-VN" sz="2400" kern="0" smtClean="0">
                <a:solidFill>
                  <a:srgbClr val="002060"/>
                </a:solidFill>
                <a:latin typeface="Times New Roman" pitchFamily="18" charset="0"/>
                <a:cs typeface="Times New Roman" pitchFamily="18" charset="0"/>
              </a:rPr>
              <a:t>c n</a:t>
            </a:r>
            <a:r>
              <a:rPr lang="en-US" sz="2400" kern="0" smtClean="0">
                <a:solidFill>
                  <a:srgbClr val="002060"/>
                </a:solidFill>
                <a:latin typeface="Times New Roman" pitchFamily="18" charset="0"/>
                <a:cs typeface="Times New Roman" pitchFamily="18" charset="0"/>
              </a:rPr>
              <a:t>ú</a:t>
            </a:r>
            <a:r>
              <a:rPr lang="vi-VN" sz="2400" kern="0" smtClean="0">
                <a:solidFill>
                  <a:srgbClr val="002060"/>
                </a:solidFill>
                <a:latin typeface="Times New Roman" pitchFamily="18" charset="0"/>
                <a:cs typeface="Times New Roman" pitchFamily="18" charset="0"/>
              </a:rPr>
              <a:t>t</a:t>
            </a:r>
            <a:r>
              <a:rPr lang="en-US" sz="2400" kern="0" smtClean="0">
                <a:solidFill>
                  <a:srgbClr val="002060"/>
                </a:solidFill>
                <a:latin typeface="Times New Roman" pitchFamily="18" charset="0"/>
                <a:cs typeface="Times New Roman" pitchFamily="18" charset="0"/>
              </a:rPr>
              <a:t> </a:t>
            </a:r>
            <a:r>
              <a:rPr lang="vi-VN" sz="2400" kern="0" smtClean="0">
                <a:solidFill>
                  <a:srgbClr val="002060"/>
                </a:solidFill>
                <a:latin typeface="Times New Roman" pitchFamily="18" charset="0"/>
                <a:cs typeface="Times New Roman" pitchFamily="18" charset="0"/>
              </a:rPr>
              <a:t>bấm ở lề m</a:t>
            </a:r>
            <a:r>
              <a:rPr lang="en-US" sz="2400" kern="0" smtClean="0">
                <a:solidFill>
                  <a:srgbClr val="002060"/>
                </a:solidFill>
                <a:latin typeface="Times New Roman" pitchFamily="18" charset="0"/>
                <a:cs typeface="Times New Roman" pitchFamily="18" charset="0"/>
              </a:rPr>
              <a:t>à</a:t>
            </a:r>
            <a:r>
              <a:rPr lang="vi-VN" sz="2400" kern="0" smtClean="0">
                <a:solidFill>
                  <a:srgbClr val="002060"/>
                </a:solidFill>
                <a:latin typeface="Times New Roman" pitchFamily="18" charset="0"/>
                <a:cs typeface="Times New Roman" pitchFamily="18" charset="0"/>
              </a:rPr>
              <a:t>n h</a:t>
            </a:r>
            <a:r>
              <a:rPr lang="en-US" sz="2400" kern="0" smtClean="0">
                <a:solidFill>
                  <a:srgbClr val="002060"/>
                </a:solidFill>
                <a:latin typeface="Times New Roman" pitchFamily="18" charset="0"/>
                <a:cs typeface="Times New Roman" pitchFamily="18" charset="0"/>
              </a:rPr>
              <a:t>ì</a:t>
            </a:r>
            <a:r>
              <a:rPr lang="vi-VN" sz="2400" kern="0" smtClean="0">
                <a:solidFill>
                  <a:srgbClr val="002060"/>
                </a:solidFill>
                <a:latin typeface="Times New Roman" pitchFamily="18" charset="0"/>
                <a:cs typeface="Times New Roman" pitchFamily="18" charset="0"/>
              </a:rPr>
              <a:t>nh</a:t>
            </a:r>
            <a:r>
              <a:rPr lang="en-US" sz="2400" kern="0" smtClean="0">
                <a:solidFill>
                  <a:srgbClr val="002060"/>
                </a:solidFill>
                <a:latin typeface="Times New Roman" pitchFamily="18" charset="0"/>
                <a:cs typeface="Times New Roman" pitchFamily="18" charset="0"/>
              </a:rPr>
              <a:t>.</a:t>
            </a:r>
            <a:endParaRPr lang="en-US" sz="2400" b="1" kern="0" smtClean="0">
              <a:solidFill>
                <a:srgbClr val="002060"/>
              </a:solidFill>
              <a:latin typeface="Times New Roman" pitchFamily="18" charset="0"/>
              <a:cs typeface="Times New Roman" pitchFamily="18" charset="0"/>
            </a:endParaRPr>
          </a:p>
          <a:p>
            <a:pPr algn="just"/>
            <a:endParaRPr lang="en-US" sz="1600" b="1" kern="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3917275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animEffect transition="in" filter="diamond(in)">
                                      <p:cBhvr>
                                        <p:cTn id="7" dur="1000"/>
                                        <p:tgtEl>
                                          <p:spTgt spid="819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8195">
                                            <p:txEl>
                                              <p:pRg st="1" end="1"/>
                                            </p:txEl>
                                          </p:spTgt>
                                        </p:tgtEl>
                                        <p:attrNameLst>
                                          <p:attrName>style.visibility</p:attrName>
                                        </p:attrNameLst>
                                      </p:cBhvr>
                                      <p:to>
                                        <p:strVal val="visible"/>
                                      </p:to>
                                    </p:set>
                                    <p:animEffect transition="in" filter="diamond(in)">
                                      <p:cBhvr>
                                        <p:cTn id="12" dur="2000"/>
                                        <p:tgtEl>
                                          <p:spTgt spid="819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nodeType="clickEffect">
                                  <p:stCondLst>
                                    <p:cond delay="0"/>
                                  </p:stCondLst>
                                  <p:childTnLst>
                                    <p:set>
                                      <p:cBhvr>
                                        <p:cTn id="16" dur="1" fill="hold">
                                          <p:stCondLst>
                                            <p:cond delay="0"/>
                                          </p:stCondLst>
                                        </p:cTn>
                                        <p:tgtEl>
                                          <p:spTgt spid="8195">
                                            <p:txEl>
                                              <p:pRg st="2" end="2"/>
                                            </p:txEl>
                                          </p:spTgt>
                                        </p:tgtEl>
                                        <p:attrNameLst>
                                          <p:attrName>style.visibility</p:attrName>
                                        </p:attrNameLst>
                                      </p:cBhvr>
                                      <p:to>
                                        <p:strVal val="visible"/>
                                      </p:to>
                                    </p:set>
                                    <p:animEffect transition="in" filter="diamond(in)">
                                      <p:cBhvr>
                                        <p:cTn id="17" dur="2000"/>
                                        <p:tgtEl>
                                          <p:spTgt spid="819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heel(4)">
                                      <p:cBhvr>
                                        <p:cTn id="22" dur="2000"/>
                                        <p:tgtEl>
                                          <p:spTgt spid="6"/>
                                        </p:tgtEl>
                                      </p:cBhvr>
                                    </p:animEffect>
                                  </p:childTnLst>
                                </p:cTn>
                              </p:par>
                              <p:par>
                                <p:cTn id="23" presetID="21" presetClass="entr" presetSubtype="4" fill="hold" nodeType="withEffect">
                                  <p:stCondLst>
                                    <p:cond delay="0"/>
                                  </p:stCondLst>
                                  <p:childTnLst>
                                    <p:set>
                                      <p:cBhvr>
                                        <p:cTn id="24" dur="1" fill="hold">
                                          <p:stCondLst>
                                            <p:cond delay="0"/>
                                          </p:stCondLst>
                                        </p:cTn>
                                        <p:tgtEl>
                                          <p:spTgt spid="8">
                                            <p:txEl>
                                              <p:pRg st="0" end="0"/>
                                            </p:txEl>
                                          </p:spTgt>
                                        </p:tgtEl>
                                        <p:attrNameLst>
                                          <p:attrName>style.visibility</p:attrName>
                                        </p:attrNameLst>
                                      </p:cBhvr>
                                      <p:to>
                                        <p:strVal val="visible"/>
                                      </p:to>
                                    </p:set>
                                    <p:animEffect transition="in" filter="wheel(4)">
                                      <p:cBhvr>
                                        <p:cTn id="25" dur="2000"/>
                                        <p:tgtEl>
                                          <p:spTgt spid="8">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8" presetClass="entr" presetSubtype="16" fill="hold" nodeType="clickEffect">
                                  <p:stCondLst>
                                    <p:cond delay="0"/>
                                  </p:stCondLst>
                                  <p:childTnLst>
                                    <p:set>
                                      <p:cBhvr>
                                        <p:cTn id="29" dur="1" fill="hold">
                                          <p:stCondLst>
                                            <p:cond delay="0"/>
                                          </p:stCondLst>
                                        </p:cTn>
                                        <p:tgtEl>
                                          <p:spTgt spid="10">
                                            <p:txEl>
                                              <p:pRg st="0" end="0"/>
                                            </p:txEl>
                                          </p:spTgt>
                                        </p:tgtEl>
                                        <p:attrNameLst>
                                          <p:attrName>style.visibility</p:attrName>
                                        </p:attrNameLst>
                                      </p:cBhvr>
                                      <p:to>
                                        <p:strVal val="visible"/>
                                      </p:to>
                                    </p:set>
                                    <p:animEffect transition="in" filter="diamond(in)">
                                      <p:cBhvr>
                                        <p:cTn id="30" dur="20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457200"/>
            <a:ext cx="6477000" cy="868363"/>
          </a:xfrm>
        </p:spPr>
        <p:txBody>
          <a:bodyPr/>
          <a:lstStyle/>
          <a:p>
            <a:pPr marL="457200" indent="-457200">
              <a:spcBef>
                <a:spcPct val="50000"/>
              </a:spcBef>
            </a:pPr>
            <a:r>
              <a:rPr lang="en-US" sz="2400" smtClean="0">
                <a:cs typeface="Arial" charset="0"/>
              </a:rPr>
              <a:t>3. Đặc điểm của các hệ </a:t>
            </a:r>
            <a:r>
              <a:rPr lang="en-US" sz="2400">
                <a:cs typeface="Arial" charset="0"/>
              </a:rPr>
              <a:t>thống nhúng    </a:t>
            </a:r>
          </a:p>
        </p:txBody>
      </p:sp>
      <p:sp>
        <p:nvSpPr>
          <p:cNvPr id="8195" name="Rectangle 3"/>
          <p:cNvSpPr>
            <a:spLocks noGrp="1" noChangeArrowheads="1"/>
          </p:cNvSpPr>
          <p:nvPr>
            <p:ph type="body" sz="half" idx="1"/>
          </p:nvPr>
        </p:nvSpPr>
        <p:spPr>
          <a:xfrm>
            <a:off x="304800" y="1219200"/>
            <a:ext cx="8534400" cy="1790819"/>
          </a:xfrm>
        </p:spPr>
        <p:txBody>
          <a:bodyPr/>
          <a:lstStyle/>
          <a:p>
            <a:pPr algn="just">
              <a:buFont typeface="Wingdings" pitchFamily="2" charset="2"/>
              <a:buChar char="v"/>
            </a:pPr>
            <a:r>
              <a:rPr lang="en-US" sz="2400" b="1" smtClean="0">
                <a:solidFill>
                  <a:srgbClr val="002060"/>
                </a:solidFill>
                <a:latin typeface="Times New Roman" pitchFamily="18" charset="0"/>
                <a:cs typeface="Times New Roman" pitchFamily="18" charset="0"/>
              </a:rPr>
              <a:t>Bộ vi xử lý trong các hệ thống nhúng</a:t>
            </a:r>
            <a:endParaRPr lang="en-US" sz="2400" b="1">
              <a:solidFill>
                <a:srgbClr val="002060"/>
              </a:solidFill>
              <a:latin typeface="Times New Roman" pitchFamily="18" charset="0"/>
              <a:cs typeface="Times New Roman" pitchFamily="18" charset="0"/>
            </a:endParaRPr>
          </a:p>
          <a:p>
            <a:pPr algn="just"/>
            <a:r>
              <a:rPr lang="vi-VN" sz="2400" b="1" smtClean="0">
                <a:latin typeface="Times New Roman" pitchFamily="18" charset="0"/>
                <a:cs typeface="Times New Roman" pitchFamily="18" charset="0"/>
              </a:rPr>
              <a:t>Vi điều khi</a:t>
            </a:r>
            <a:r>
              <a:rPr lang="en-US" sz="2400" b="1" smtClean="0">
                <a:latin typeface="Times New Roman" pitchFamily="18" charset="0"/>
                <a:cs typeface="Times New Roman" pitchFamily="18" charset="0"/>
              </a:rPr>
              <a:t>ể</a:t>
            </a:r>
            <a:r>
              <a:rPr lang="vi-VN" sz="2400" b="1" smtClean="0">
                <a:latin typeface="Times New Roman" pitchFamily="18" charset="0"/>
                <a:cs typeface="Times New Roman" pitchFamily="18" charset="0"/>
              </a:rPr>
              <a:t>n</a:t>
            </a:r>
            <a:r>
              <a:rPr lang="en-US" sz="2400" b="1" smtClean="0">
                <a:latin typeface="Times New Roman" pitchFamily="18" charset="0"/>
                <a:cs typeface="Times New Roman" pitchFamily="18" charset="0"/>
              </a:rPr>
              <a:t>:</a:t>
            </a:r>
            <a:r>
              <a:rPr lang="vi-VN" sz="2400" smtClean="0">
                <a:latin typeface="Times New Roman" pitchFamily="18" charset="0"/>
                <a:cs typeface="Times New Roman" pitchFamily="18" charset="0"/>
              </a:rPr>
              <a:t> là một hệ thống bao gồm một </a:t>
            </a:r>
            <a:r>
              <a:rPr lang="en-US" sz="2400" smtClean="0">
                <a:latin typeface="Times New Roman" pitchFamily="18" charset="0"/>
                <a:cs typeface="Times New Roman" pitchFamily="18" charset="0"/>
              </a:rPr>
              <a:t>chíp</a:t>
            </a:r>
            <a:r>
              <a:rPr lang="vi-VN" sz="2400" smtClean="0">
                <a:latin typeface="Times New Roman" pitchFamily="18" charset="0"/>
                <a:cs typeface="Times New Roman" pitchFamily="18" charset="0"/>
              </a:rPr>
              <a:t> xử lý</a:t>
            </a:r>
            <a:r>
              <a:rPr lang="en-US" sz="2400" smtClean="0">
                <a:latin typeface="Times New Roman" pitchFamily="18" charset="0"/>
                <a:cs typeface="Times New Roman" pitchFamily="18" charset="0"/>
              </a:rPr>
              <a:t> (Microprocessor) </a:t>
            </a:r>
            <a:r>
              <a:rPr lang="vi-VN" sz="2400" smtClean="0">
                <a:latin typeface="Times New Roman" pitchFamily="18" charset="0"/>
                <a:cs typeface="Times New Roman" pitchFamily="18" charset="0"/>
              </a:rPr>
              <a:t>có hiệu suất đủ dùng và giá thành thấp kết hợp với các </a:t>
            </a:r>
            <a:r>
              <a:rPr lang="en-US" sz="2400" smtClean="0">
                <a:latin typeface="Times New Roman" pitchFamily="18" charset="0"/>
                <a:cs typeface="Times New Roman" pitchFamily="18" charset="0"/>
              </a:rPr>
              <a:t>thiết bị</a:t>
            </a:r>
            <a:r>
              <a:rPr lang="vi-VN" sz="2400" smtClean="0">
                <a:latin typeface="Times New Roman" pitchFamily="18" charset="0"/>
                <a:cs typeface="Times New Roman" pitchFamily="18" charset="0"/>
              </a:rPr>
              <a:t> ngoại vi như bộ nhớ, các </a:t>
            </a:r>
            <a:r>
              <a:rPr lang="en-US" sz="2400" smtClean="0">
                <a:latin typeface="Times New Roman" pitchFamily="18" charset="0"/>
                <a:cs typeface="Times New Roman" pitchFamily="18" charset="0"/>
              </a:rPr>
              <a:t>thiết b</a:t>
            </a:r>
            <a:r>
              <a:rPr lang="vi-VN" sz="2400" smtClean="0">
                <a:latin typeface="Times New Roman" pitchFamily="18" charset="0"/>
                <a:cs typeface="Times New Roman" pitchFamily="18" charset="0"/>
              </a:rPr>
              <a:t>ị nhập / xuất</a:t>
            </a:r>
            <a:r>
              <a:rPr lang="vi-VN" sz="2400" smtClean="0">
                <a:latin typeface="Times New Roman" pitchFamily="18" charset="0"/>
                <a:cs typeface="Times New Roman" pitchFamily="18" charset="0"/>
              </a:rPr>
              <a:t>,</a:t>
            </a:r>
            <a:r>
              <a:rPr lang="en-US" sz="2400" smtClean="0">
                <a:latin typeface="Times New Roman" pitchFamily="18" charset="0"/>
                <a:cs typeface="Times New Roman" pitchFamily="18" charset="0"/>
              </a:rPr>
              <a:t> </a:t>
            </a:r>
            <a:r>
              <a:rPr lang="vi-VN" sz="2400" smtClean="0">
                <a:latin typeface="Times New Roman" pitchFamily="18" charset="0"/>
                <a:cs typeface="Times New Roman" pitchFamily="18" charset="0"/>
              </a:rPr>
              <a:t>... </a:t>
            </a:r>
            <a:endParaRPr lang="en-US" sz="1800" b="1" smtClean="0">
              <a:solidFill>
                <a:srgbClr val="002060"/>
              </a:solidFill>
              <a:latin typeface="Times New Roman" pitchFamily="18" charset="0"/>
              <a:cs typeface="Times New Roman" pitchFamily="18" charset="0"/>
            </a:endParaRPr>
          </a:p>
          <a:p>
            <a:endParaRPr lang="en-US" sz="1800" b="1">
              <a:solidFill>
                <a:srgbClr val="002060"/>
              </a:solidFill>
              <a:latin typeface="Times New Roman" pitchFamily="18" charset="0"/>
              <a:cs typeface="Times New Roman" pitchFamily="18" charset="0"/>
            </a:endParaRPr>
          </a:p>
          <a:p>
            <a:endParaRPr lang="en-US" sz="1800" b="1" smtClean="0">
              <a:solidFill>
                <a:srgbClr val="002060"/>
              </a:solidFill>
              <a:latin typeface="Times New Roman" pitchFamily="18" charset="0"/>
              <a:cs typeface="Times New Roman" pitchFamily="18" charset="0"/>
            </a:endParaRPr>
          </a:p>
          <a:p>
            <a:endParaRPr lang="en-US" sz="1800" b="1" smtClean="0">
              <a:solidFill>
                <a:srgbClr val="002060"/>
              </a:solidFill>
              <a:latin typeface="Times New Roman" pitchFamily="18" charset="0"/>
              <a:cs typeface="Times New Roman" pitchFamily="18" charset="0"/>
            </a:endParaRPr>
          </a:p>
        </p:txBody>
      </p:sp>
      <p:sp>
        <p:nvSpPr>
          <p:cNvPr id="2" name="Footer Placeholder 1"/>
          <p:cNvSpPr>
            <a:spLocks noGrp="1"/>
          </p:cNvSpPr>
          <p:nvPr>
            <p:ph type="ftr" sz="quarter" idx="11"/>
          </p:nvPr>
        </p:nvSpPr>
        <p:spPr>
          <a:xfrm>
            <a:off x="4830763" y="6553200"/>
            <a:ext cx="2311400" cy="290512"/>
          </a:xfrm>
        </p:spPr>
        <p:txBody>
          <a:bodyPr/>
          <a:lstStyle/>
          <a:p>
            <a:r>
              <a:rPr lang="en-US" smtClean="0"/>
              <a:t>GV: Trần Việt Khánh</a:t>
            </a:r>
            <a:endParaRPr lang="en-US"/>
          </a:p>
        </p:txBody>
      </p:sp>
      <p:sp>
        <p:nvSpPr>
          <p:cNvPr id="3" name="Slide Number Placeholder 2"/>
          <p:cNvSpPr>
            <a:spLocks noGrp="1"/>
          </p:cNvSpPr>
          <p:nvPr>
            <p:ph type="sldNum" sz="quarter" idx="12"/>
          </p:nvPr>
        </p:nvSpPr>
        <p:spPr/>
        <p:txBody>
          <a:bodyPr/>
          <a:lstStyle/>
          <a:p>
            <a:fld id="{6000D101-AD16-4FBD-8EDD-A12EE12F67D8}" type="slidenum">
              <a:rPr lang="en-US" smtClean="0"/>
              <a:pPr/>
              <a:t>8</a:t>
            </a:fld>
            <a:endParaRPr lang="en-US"/>
          </a:p>
        </p:txBody>
      </p:sp>
      <p:pic>
        <p:nvPicPr>
          <p:cNvPr id="15361" name="Picture 1"/>
          <p:cNvPicPr>
            <a:picLocks noChangeAspect="1" noChangeArrowheads="1"/>
          </p:cNvPicPr>
          <p:nvPr/>
        </p:nvPicPr>
        <p:blipFill>
          <a:blip r:embed="rId2" cstate="print"/>
          <a:srcRect/>
          <a:stretch>
            <a:fillRect/>
          </a:stretch>
        </p:blipFill>
        <p:spPr bwMode="auto">
          <a:xfrm>
            <a:off x="379406" y="2962185"/>
            <a:ext cx="8353432" cy="2685991"/>
          </a:xfrm>
          <a:prstGeom prst="rect">
            <a:avLst/>
          </a:prstGeom>
          <a:noFill/>
          <a:ln w="9525">
            <a:noFill/>
            <a:miter lim="800000"/>
            <a:headEnd/>
            <a:tailEnd/>
          </a:ln>
          <a:effectLst/>
        </p:spPr>
      </p:pic>
      <p:sp>
        <p:nvSpPr>
          <p:cNvPr id="8" name="TextBox 7"/>
          <p:cNvSpPr txBox="1"/>
          <p:nvPr/>
        </p:nvSpPr>
        <p:spPr>
          <a:xfrm>
            <a:off x="152400" y="238780"/>
            <a:ext cx="8915400" cy="523220"/>
          </a:xfrm>
          <a:prstGeom prst="rect">
            <a:avLst/>
          </a:prstGeom>
          <a:noFill/>
        </p:spPr>
        <p:txBody>
          <a:bodyPr wrap="square" rtlCol="0">
            <a:spAutoFit/>
          </a:bodyPr>
          <a:lstStyle/>
          <a:p>
            <a:r>
              <a:rPr lang="en-US" sz="2800" smtClean="0">
                <a:solidFill>
                  <a:srgbClr val="FFFF00"/>
                </a:solidFill>
              </a:rPr>
              <a:t>Chương 1: Giới thiệu về hệ thống nhúng</a:t>
            </a:r>
            <a:endParaRPr lang="en-US" sz="2800">
              <a:solidFill>
                <a:srgbClr val="FFFF00"/>
              </a:solidFill>
            </a:endParaRPr>
          </a:p>
        </p:txBody>
      </p:sp>
    </p:spTree>
    <p:extLst>
      <p:ext uri="{BB962C8B-B14F-4D97-AF65-F5344CB8AC3E}">
        <p14:creationId xmlns:p14="http://schemas.microsoft.com/office/powerpoint/2010/main" val="1801303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animEffect transition="in" filter="diamond(in)">
                                      <p:cBhvr>
                                        <p:cTn id="7" dur="2000"/>
                                        <p:tgtEl>
                                          <p:spTgt spid="819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8195">
                                            <p:txEl>
                                              <p:pRg st="1" end="1"/>
                                            </p:txEl>
                                          </p:spTgt>
                                        </p:tgtEl>
                                        <p:attrNameLst>
                                          <p:attrName>style.visibility</p:attrName>
                                        </p:attrNameLst>
                                      </p:cBhvr>
                                      <p:to>
                                        <p:strVal val="visible"/>
                                      </p:to>
                                    </p:set>
                                    <p:animEffect transition="in" filter="diamond(in)">
                                      <p:cBhvr>
                                        <p:cTn id="12" dur="2000"/>
                                        <p:tgtEl>
                                          <p:spTgt spid="8195">
                                            <p:txEl>
                                              <p:pRg st="1" end="1"/>
                                            </p:txEl>
                                          </p:spTgt>
                                        </p:tgtEl>
                                      </p:cBhvr>
                                    </p:animEffect>
                                  </p:childTnLst>
                                </p:cTn>
                              </p:par>
                              <p:par>
                                <p:cTn id="13" presetID="8" presetClass="entr" presetSubtype="16" fill="hold" nodeType="withEffect">
                                  <p:stCondLst>
                                    <p:cond delay="0"/>
                                  </p:stCondLst>
                                  <p:childTnLst>
                                    <p:set>
                                      <p:cBhvr>
                                        <p:cTn id="14" dur="1" fill="hold">
                                          <p:stCondLst>
                                            <p:cond delay="0"/>
                                          </p:stCondLst>
                                        </p:cTn>
                                        <p:tgtEl>
                                          <p:spTgt spid="15361"/>
                                        </p:tgtEl>
                                        <p:attrNameLst>
                                          <p:attrName>style.visibility</p:attrName>
                                        </p:attrNameLst>
                                      </p:cBhvr>
                                      <p:to>
                                        <p:strVal val="visible"/>
                                      </p:to>
                                    </p:set>
                                    <p:animEffect transition="in" filter="diamond(in)">
                                      <p:cBhvr>
                                        <p:cTn id="15" dur="2000"/>
                                        <p:tgtEl>
                                          <p:spTgt spid="153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457200"/>
            <a:ext cx="6477000" cy="868363"/>
          </a:xfrm>
        </p:spPr>
        <p:txBody>
          <a:bodyPr/>
          <a:lstStyle/>
          <a:p>
            <a:pPr marL="457200" indent="-457200">
              <a:spcBef>
                <a:spcPct val="50000"/>
              </a:spcBef>
            </a:pPr>
            <a:r>
              <a:rPr lang="en-US" sz="2400" smtClean="0">
                <a:cs typeface="Arial" charset="0"/>
              </a:rPr>
              <a:t>3. Đặc điểm của các hệ </a:t>
            </a:r>
            <a:r>
              <a:rPr lang="en-US" sz="2400">
                <a:cs typeface="Arial" charset="0"/>
              </a:rPr>
              <a:t>thống nhúng    </a:t>
            </a:r>
          </a:p>
        </p:txBody>
      </p:sp>
      <p:sp>
        <p:nvSpPr>
          <p:cNvPr id="8195" name="Rectangle 3"/>
          <p:cNvSpPr>
            <a:spLocks noGrp="1" noChangeArrowheads="1"/>
          </p:cNvSpPr>
          <p:nvPr>
            <p:ph type="body" sz="half" idx="1"/>
          </p:nvPr>
        </p:nvSpPr>
        <p:spPr>
          <a:xfrm>
            <a:off x="304800" y="1219200"/>
            <a:ext cx="8534400" cy="2057400"/>
          </a:xfrm>
        </p:spPr>
        <p:txBody>
          <a:bodyPr/>
          <a:lstStyle/>
          <a:p>
            <a:pPr algn="just">
              <a:buFont typeface="Wingdings" pitchFamily="2" charset="2"/>
              <a:buChar char="v"/>
            </a:pPr>
            <a:r>
              <a:rPr lang="en-US" sz="2400" b="1" smtClean="0">
                <a:solidFill>
                  <a:srgbClr val="002060"/>
                </a:solidFill>
                <a:latin typeface="Times New Roman" pitchFamily="18" charset="0"/>
                <a:cs typeface="Times New Roman" pitchFamily="18" charset="0"/>
              </a:rPr>
              <a:t>Bộ vi xử lý trong các hệ thống </a:t>
            </a:r>
            <a:r>
              <a:rPr lang="en-US" sz="2400" b="1" smtClean="0">
                <a:solidFill>
                  <a:srgbClr val="002060"/>
                </a:solidFill>
                <a:latin typeface="Times New Roman" pitchFamily="18" charset="0"/>
                <a:cs typeface="Times New Roman" pitchFamily="18" charset="0"/>
              </a:rPr>
              <a:t>nhúng</a:t>
            </a:r>
            <a:endParaRPr lang="en-US" sz="2400" b="1" smtClean="0">
              <a:latin typeface="Times New Roman" pitchFamily="18" charset="0"/>
              <a:cs typeface="Times New Roman" pitchFamily="18" charset="0"/>
            </a:endParaRPr>
          </a:p>
          <a:p>
            <a:pPr algn="just"/>
            <a:r>
              <a:rPr lang="vi-VN" sz="2400" b="1" smtClean="0">
                <a:latin typeface="Times New Roman" pitchFamily="18" charset="0"/>
                <a:cs typeface="Times New Roman" pitchFamily="18" charset="0"/>
              </a:rPr>
              <a:t>Vi </a:t>
            </a:r>
            <a:r>
              <a:rPr lang="vi-VN" sz="2400" b="1">
                <a:latin typeface="Times New Roman" pitchFamily="18" charset="0"/>
                <a:cs typeface="Times New Roman" pitchFamily="18" charset="0"/>
              </a:rPr>
              <a:t>xử </a:t>
            </a:r>
            <a:r>
              <a:rPr lang="vi-VN" sz="2400" b="1" smtClean="0">
                <a:latin typeface="Times New Roman" pitchFamily="18" charset="0"/>
                <a:cs typeface="Times New Roman" pitchFamily="18" charset="0"/>
              </a:rPr>
              <a:t>lý</a:t>
            </a:r>
            <a:r>
              <a:rPr lang="en-US" sz="2400" b="1" smtClean="0">
                <a:latin typeface="Times New Roman" pitchFamily="18" charset="0"/>
                <a:cs typeface="Times New Roman" pitchFamily="18" charset="0"/>
              </a:rPr>
              <a:t>:</a:t>
            </a:r>
            <a:r>
              <a:rPr lang="vi-VN" sz="2400" b="1" smtClean="0">
                <a:latin typeface="Times New Roman" pitchFamily="18" charset="0"/>
                <a:cs typeface="Times New Roman" pitchFamily="18" charset="0"/>
              </a:rPr>
              <a:t> </a:t>
            </a:r>
            <a:r>
              <a:rPr lang="vi-VN" sz="2400">
                <a:latin typeface="Times New Roman" pitchFamily="18" charset="0"/>
                <a:cs typeface="Times New Roman" pitchFamily="18" charset="0"/>
              </a:rPr>
              <a:t>là một chip đơn có CPU. </a:t>
            </a:r>
            <a:r>
              <a:rPr lang="en-US" sz="2400" smtClean="0">
                <a:latin typeface="Times New Roman" pitchFamily="18" charset="0"/>
                <a:cs typeface="Times New Roman" pitchFamily="18" charset="0"/>
              </a:rPr>
              <a:t>Ngoài các thiết bị ngoại vi</a:t>
            </a:r>
            <a:r>
              <a:rPr lang="vi-VN" sz="2400" smtClean="0">
                <a:latin typeface="Times New Roman" pitchFamily="18" charset="0"/>
                <a:cs typeface="Times New Roman" pitchFamily="18" charset="0"/>
              </a:rPr>
              <a:t>, </a:t>
            </a:r>
            <a:r>
              <a:rPr lang="vi-VN" sz="2400">
                <a:latin typeface="Times New Roman" pitchFamily="18" charset="0"/>
                <a:cs typeface="Times New Roman" pitchFamily="18" charset="0"/>
              </a:rPr>
              <a:t>nó </a:t>
            </a:r>
            <a:r>
              <a:rPr lang="en-US" sz="2400" smtClean="0">
                <a:latin typeface="Times New Roman" pitchFamily="18" charset="0"/>
                <a:cs typeface="Times New Roman" pitchFamily="18" charset="0"/>
              </a:rPr>
              <a:t>còn</a:t>
            </a:r>
            <a:r>
              <a:rPr lang="vi-VN" sz="2400" smtClean="0">
                <a:latin typeface="Times New Roman" pitchFamily="18" charset="0"/>
                <a:cs typeface="Times New Roman" pitchFamily="18" charset="0"/>
              </a:rPr>
              <a:t> </a:t>
            </a:r>
            <a:r>
              <a:rPr lang="vi-VN" sz="2400">
                <a:latin typeface="Times New Roman" pitchFamily="18" charset="0"/>
                <a:cs typeface="Times New Roman" pitchFamily="18" charset="0"/>
              </a:rPr>
              <a:t>có nhưng đơn </a:t>
            </a:r>
            <a:r>
              <a:rPr lang="vi-VN" sz="2400" smtClean="0">
                <a:latin typeface="Times New Roman" pitchFamily="18" charset="0"/>
                <a:cs typeface="Times New Roman" pitchFamily="18" charset="0"/>
              </a:rPr>
              <a:t>vị</a:t>
            </a:r>
            <a:r>
              <a:rPr lang="en-US" sz="2400" smtClean="0">
                <a:latin typeface="Times New Roman" pitchFamily="18" charset="0"/>
                <a:cs typeface="Times New Roman" pitchFamily="18" charset="0"/>
              </a:rPr>
              <a:t> điều khiển</a:t>
            </a:r>
            <a:r>
              <a:rPr lang="vi-VN" sz="2400" smtClean="0">
                <a:latin typeface="Times New Roman" pitchFamily="18" charset="0"/>
                <a:cs typeface="Times New Roman" pitchFamily="18" charset="0"/>
              </a:rPr>
              <a:t> </a:t>
            </a:r>
            <a:r>
              <a:rPr lang="vi-VN" sz="2400">
                <a:latin typeface="Times New Roman" pitchFamily="18" charset="0"/>
                <a:cs typeface="Times New Roman" pitchFamily="18" charset="0"/>
              </a:rPr>
              <a:t>khác </a:t>
            </a:r>
            <a:r>
              <a:rPr lang="vi-VN" sz="2400" smtClean="0">
                <a:latin typeface="Times New Roman" pitchFamily="18" charset="0"/>
                <a:cs typeface="Times New Roman" pitchFamily="18" charset="0"/>
              </a:rPr>
              <a:t>như</a:t>
            </a:r>
            <a:r>
              <a:rPr lang="en-US" sz="2400" smtClean="0">
                <a:latin typeface="Times New Roman" pitchFamily="18" charset="0"/>
                <a:cs typeface="Times New Roman" pitchFamily="18" charset="0"/>
              </a:rPr>
              <a:t>:  đơn </a:t>
            </a:r>
            <a:r>
              <a:rPr lang="vi-VN" sz="2400" smtClean="0">
                <a:latin typeface="Times New Roman" pitchFamily="18" charset="0"/>
                <a:cs typeface="Times New Roman" pitchFamily="18" charset="0"/>
              </a:rPr>
              <a:t>vị </a:t>
            </a:r>
            <a:r>
              <a:rPr lang="en-US" sz="2400" smtClean="0">
                <a:latin typeface="Times New Roman" pitchFamily="18" charset="0"/>
                <a:cs typeface="Times New Roman" pitchFamily="18" charset="0"/>
              </a:rPr>
              <a:t>xử lý toán học, đơn vị xử lý thời gian,…</a:t>
            </a:r>
            <a:r>
              <a:rPr lang="vi-VN" sz="2400" smtClean="0">
                <a:latin typeface="Times New Roman" pitchFamily="18" charset="0"/>
                <a:cs typeface="Times New Roman" pitchFamily="18" charset="0"/>
              </a:rPr>
              <a:t> </a:t>
            </a:r>
            <a:r>
              <a:rPr lang="en-US" sz="2400" smtClean="0">
                <a:latin typeface="Times New Roman" pitchFamily="18" charset="0"/>
                <a:cs typeface="Times New Roman" pitchFamily="18" charset="0"/>
              </a:rPr>
              <a:t>giúp </a:t>
            </a:r>
            <a:r>
              <a:rPr lang="vi-VN" sz="2400" smtClean="0">
                <a:latin typeface="Times New Roman" pitchFamily="18" charset="0"/>
                <a:cs typeface="Times New Roman" pitchFamily="18" charset="0"/>
              </a:rPr>
              <a:t>xử </a:t>
            </a:r>
            <a:r>
              <a:rPr lang="vi-VN" sz="2400">
                <a:latin typeface="Times New Roman" pitchFamily="18" charset="0"/>
                <a:cs typeface="Times New Roman" pitchFamily="18" charset="0"/>
              </a:rPr>
              <a:t>lý các câu lệnh nhanh chóng </a:t>
            </a:r>
            <a:r>
              <a:rPr lang="vi-VN" sz="2400" smtClean="0">
                <a:latin typeface="Times New Roman" pitchFamily="18" charset="0"/>
                <a:cs typeface="Times New Roman" pitchFamily="18" charset="0"/>
              </a:rPr>
              <a:t>hơn.</a:t>
            </a:r>
            <a:r>
              <a:rPr lang="en-US" sz="2400" smtClean="0">
                <a:latin typeface="Times New Roman" pitchFamily="18" charset="0"/>
                <a:cs typeface="Times New Roman" pitchFamily="18" charset="0"/>
              </a:rPr>
              <a:t> </a:t>
            </a:r>
          </a:p>
          <a:p>
            <a:endParaRPr lang="en-US" sz="1800">
              <a:latin typeface="Times New Roman" pitchFamily="18" charset="0"/>
              <a:cs typeface="Times New Roman" pitchFamily="18" charset="0"/>
            </a:endParaRPr>
          </a:p>
          <a:p>
            <a:endParaRPr lang="en-US" sz="1800" smtClean="0">
              <a:latin typeface="Times New Roman" pitchFamily="18" charset="0"/>
              <a:cs typeface="Times New Roman" pitchFamily="18" charset="0"/>
            </a:endParaRPr>
          </a:p>
          <a:p>
            <a:endParaRPr lang="en-US" sz="1800" b="1" smtClean="0">
              <a:solidFill>
                <a:srgbClr val="002060"/>
              </a:solidFill>
              <a:latin typeface="Times New Roman" pitchFamily="18" charset="0"/>
              <a:cs typeface="Times New Roman" pitchFamily="18" charset="0"/>
            </a:endParaRPr>
          </a:p>
          <a:p>
            <a:endParaRPr lang="en-US" sz="1800" b="1">
              <a:solidFill>
                <a:srgbClr val="002060"/>
              </a:solidFill>
              <a:latin typeface="Times New Roman" pitchFamily="18" charset="0"/>
              <a:cs typeface="Times New Roman" pitchFamily="18" charset="0"/>
            </a:endParaRPr>
          </a:p>
          <a:p>
            <a:endParaRPr lang="en-US" sz="1800" b="1" smtClean="0">
              <a:solidFill>
                <a:srgbClr val="002060"/>
              </a:solidFill>
              <a:latin typeface="Times New Roman" pitchFamily="18" charset="0"/>
              <a:cs typeface="Times New Roman" pitchFamily="18" charset="0"/>
            </a:endParaRPr>
          </a:p>
          <a:p>
            <a:endParaRPr lang="en-US" sz="1800" b="1">
              <a:solidFill>
                <a:srgbClr val="002060"/>
              </a:solidFill>
              <a:latin typeface="Times New Roman" pitchFamily="18" charset="0"/>
              <a:cs typeface="Times New Roman" pitchFamily="18" charset="0"/>
            </a:endParaRPr>
          </a:p>
          <a:p>
            <a:endParaRPr lang="en-US" sz="1800" b="1" smtClean="0">
              <a:solidFill>
                <a:srgbClr val="002060"/>
              </a:solidFill>
              <a:latin typeface="Times New Roman" pitchFamily="18" charset="0"/>
              <a:cs typeface="Times New Roman" pitchFamily="18" charset="0"/>
            </a:endParaRPr>
          </a:p>
          <a:p>
            <a:endParaRPr lang="en-US" sz="1800" b="1" smtClean="0">
              <a:solidFill>
                <a:srgbClr val="002060"/>
              </a:solidFill>
              <a:latin typeface="Times New Roman" pitchFamily="18" charset="0"/>
              <a:cs typeface="Times New Roman" pitchFamily="18" charset="0"/>
            </a:endParaRPr>
          </a:p>
        </p:txBody>
      </p:sp>
      <p:sp>
        <p:nvSpPr>
          <p:cNvPr id="2" name="Footer Placeholder 1"/>
          <p:cNvSpPr>
            <a:spLocks noGrp="1"/>
          </p:cNvSpPr>
          <p:nvPr>
            <p:ph type="ftr" sz="quarter" idx="11"/>
          </p:nvPr>
        </p:nvSpPr>
        <p:spPr>
          <a:xfrm>
            <a:off x="4830763" y="6553200"/>
            <a:ext cx="2311400" cy="290512"/>
          </a:xfrm>
        </p:spPr>
        <p:txBody>
          <a:bodyPr/>
          <a:lstStyle/>
          <a:p>
            <a:r>
              <a:rPr lang="en-US" smtClean="0"/>
              <a:t>GV: Trần Việt Khánh</a:t>
            </a:r>
            <a:endParaRPr lang="en-US"/>
          </a:p>
        </p:txBody>
      </p:sp>
      <p:sp>
        <p:nvSpPr>
          <p:cNvPr id="3" name="Slide Number Placeholder 2"/>
          <p:cNvSpPr>
            <a:spLocks noGrp="1"/>
          </p:cNvSpPr>
          <p:nvPr>
            <p:ph type="sldNum" sz="quarter" idx="12"/>
          </p:nvPr>
        </p:nvSpPr>
        <p:spPr/>
        <p:txBody>
          <a:bodyPr/>
          <a:lstStyle/>
          <a:p>
            <a:fld id="{6000D101-AD16-4FBD-8EDD-A12EE12F67D8}" type="slidenum">
              <a:rPr lang="en-US" smtClean="0"/>
              <a:pPr/>
              <a:t>9</a:t>
            </a:fld>
            <a:endParaRPr lang="en-US"/>
          </a:p>
        </p:txBody>
      </p:sp>
      <p:pic>
        <p:nvPicPr>
          <p:cNvPr id="3891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3314131"/>
            <a:ext cx="8154599" cy="2433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p:cNvSpPr txBox="1"/>
          <p:nvPr/>
        </p:nvSpPr>
        <p:spPr>
          <a:xfrm>
            <a:off x="152400" y="238780"/>
            <a:ext cx="8915400" cy="523220"/>
          </a:xfrm>
          <a:prstGeom prst="rect">
            <a:avLst/>
          </a:prstGeom>
          <a:noFill/>
        </p:spPr>
        <p:txBody>
          <a:bodyPr wrap="square" rtlCol="0">
            <a:spAutoFit/>
          </a:bodyPr>
          <a:lstStyle/>
          <a:p>
            <a:r>
              <a:rPr lang="en-US" sz="2800" smtClean="0">
                <a:solidFill>
                  <a:srgbClr val="FFFF00"/>
                </a:solidFill>
              </a:rPr>
              <a:t>Chương 1: Giới thiệu về hệ thống nhúng</a:t>
            </a:r>
            <a:endParaRPr lang="en-US" sz="2800">
              <a:solidFill>
                <a:srgbClr val="FFFF00"/>
              </a:solidFill>
            </a:endParaRPr>
          </a:p>
        </p:txBody>
      </p:sp>
    </p:spTree>
    <p:extLst>
      <p:ext uri="{BB962C8B-B14F-4D97-AF65-F5344CB8AC3E}">
        <p14:creationId xmlns:p14="http://schemas.microsoft.com/office/powerpoint/2010/main" val="3962910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animEffect transition="in" filter="diamond(in)">
                                      <p:cBhvr>
                                        <p:cTn id="7" dur="2000"/>
                                        <p:tgtEl>
                                          <p:spTgt spid="819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8195">
                                            <p:txEl>
                                              <p:pRg st="1" end="1"/>
                                            </p:txEl>
                                          </p:spTgt>
                                        </p:tgtEl>
                                        <p:attrNameLst>
                                          <p:attrName>style.visibility</p:attrName>
                                        </p:attrNameLst>
                                      </p:cBhvr>
                                      <p:to>
                                        <p:strVal val="visible"/>
                                      </p:to>
                                    </p:set>
                                    <p:animEffect transition="in" filter="diamond(in)">
                                      <p:cBhvr>
                                        <p:cTn id="12" dur="2000"/>
                                        <p:tgtEl>
                                          <p:spTgt spid="8195">
                                            <p:txEl>
                                              <p:pRg st="1" end="1"/>
                                            </p:txEl>
                                          </p:spTgt>
                                        </p:tgtEl>
                                      </p:cBhvr>
                                    </p:animEffect>
                                  </p:childTnLst>
                                </p:cTn>
                              </p:par>
                              <p:par>
                                <p:cTn id="13" presetID="8" presetClass="entr" presetSubtype="16" fill="hold" nodeType="withEffect">
                                  <p:stCondLst>
                                    <p:cond delay="0"/>
                                  </p:stCondLst>
                                  <p:childTnLst>
                                    <p:set>
                                      <p:cBhvr>
                                        <p:cTn id="14" dur="1" fill="hold">
                                          <p:stCondLst>
                                            <p:cond delay="0"/>
                                          </p:stCondLst>
                                        </p:cTn>
                                        <p:tgtEl>
                                          <p:spTgt spid="38914"/>
                                        </p:tgtEl>
                                        <p:attrNameLst>
                                          <p:attrName>style.visibility</p:attrName>
                                        </p:attrNameLst>
                                      </p:cBhvr>
                                      <p:to>
                                        <p:strVal val="visible"/>
                                      </p:to>
                                    </p:set>
                                    <p:animEffect transition="in" filter="diamond(in)">
                                      <p:cBhvr>
                                        <p:cTn id="15" dur="2000"/>
                                        <p:tgtEl>
                                          <p:spTgt spid="389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152400" y="667706"/>
            <a:ext cx="6781800" cy="399094"/>
          </a:xfrm>
        </p:spPr>
        <p:txBody>
          <a:bodyPr/>
          <a:lstStyle/>
          <a:p>
            <a:r>
              <a:rPr lang="vi-VN" sz="2400"/>
              <a:t>So sánh Vi xử lý và Vi điều khiển</a:t>
            </a:r>
          </a:p>
        </p:txBody>
      </p:sp>
      <p:sp>
        <p:nvSpPr>
          <p:cNvPr id="9219" name="AutoShape 3"/>
          <p:cNvSpPr>
            <a:spLocks noChangeArrowheads="1"/>
          </p:cNvSpPr>
          <p:nvPr/>
        </p:nvSpPr>
        <p:spPr bwMode="gray">
          <a:xfrm>
            <a:off x="4469896" y="1997075"/>
            <a:ext cx="4445504" cy="4313574"/>
          </a:xfrm>
          <a:prstGeom prst="roundRect">
            <a:avLst>
              <a:gd name="adj" fmla="val 8014"/>
            </a:avLst>
          </a:prstGeom>
          <a:solidFill>
            <a:srgbClr val="F8F8F8"/>
          </a:solidFill>
          <a:ln w="9525">
            <a:solidFill>
              <a:schemeClr val="accent1"/>
            </a:solidFill>
            <a:round/>
            <a:headEnd/>
            <a:tailEnd/>
          </a:ln>
          <a:effectLst/>
        </p:spPr>
        <p:txBody>
          <a:bodyPr wrap="none" anchor="ctr"/>
          <a:lstStyle/>
          <a:p>
            <a:endParaRPr lang="en-US"/>
          </a:p>
        </p:txBody>
      </p:sp>
      <p:grpSp>
        <p:nvGrpSpPr>
          <p:cNvPr id="9221" name="Group 5"/>
          <p:cNvGrpSpPr>
            <a:grpSpLocks/>
          </p:cNvGrpSpPr>
          <p:nvPr/>
        </p:nvGrpSpPr>
        <p:grpSpPr bwMode="auto">
          <a:xfrm>
            <a:off x="472266" y="1285875"/>
            <a:ext cx="3675062" cy="466725"/>
            <a:chOff x="752" y="1413"/>
            <a:chExt cx="1321" cy="294"/>
          </a:xfrm>
        </p:grpSpPr>
        <p:sp>
          <p:nvSpPr>
            <p:cNvPr id="9222" name="AutoShape 6"/>
            <p:cNvSpPr>
              <a:spLocks noChangeArrowheads="1"/>
            </p:cNvSpPr>
            <p:nvPr/>
          </p:nvSpPr>
          <p:spPr bwMode="gray">
            <a:xfrm>
              <a:off x="752" y="1413"/>
              <a:ext cx="1321" cy="294"/>
            </a:xfrm>
            <a:prstGeom prst="roundRect">
              <a:avLst>
                <a:gd name="adj" fmla="val 50000"/>
              </a:avLst>
            </a:prstGeom>
            <a:gradFill rotWithShape="1">
              <a:gsLst>
                <a:gs pos="0">
                  <a:schemeClr val="accent2">
                    <a:gamma/>
                    <a:shade val="79216"/>
                    <a:invGamma/>
                  </a:schemeClr>
                </a:gs>
                <a:gs pos="50000">
                  <a:schemeClr val="accent2"/>
                </a:gs>
                <a:gs pos="100000">
                  <a:schemeClr val="accent2">
                    <a:gamma/>
                    <a:shade val="79216"/>
                    <a:invGamma/>
                  </a:schemeClr>
                </a:gs>
              </a:gsLst>
              <a:lin ang="0" scaled="1"/>
            </a:gradFill>
            <a:ln w="12700">
              <a:noFill/>
              <a:round/>
              <a:headEnd/>
              <a:tailEnd/>
            </a:ln>
            <a:effectLst>
              <a:outerShdw dist="53882" dir="2700000" algn="ctr" rotWithShape="0">
                <a:srgbClr val="292929">
                  <a:alpha val="50000"/>
                </a:srgbClr>
              </a:outerShdw>
            </a:effectLst>
          </p:spPr>
          <p:txBody>
            <a:bodyPr wrap="none" anchor="ctr"/>
            <a:lstStyle/>
            <a:p>
              <a:endParaRPr lang="en-US"/>
            </a:p>
          </p:txBody>
        </p:sp>
        <p:sp>
          <p:nvSpPr>
            <p:cNvPr id="9223" name="AutoShape 7"/>
            <p:cNvSpPr>
              <a:spLocks noChangeArrowheads="1"/>
            </p:cNvSpPr>
            <p:nvPr/>
          </p:nvSpPr>
          <p:spPr bwMode="gray">
            <a:xfrm flipH="1">
              <a:off x="2007" y="1457"/>
              <a:ext cx="59" cy="204"/>
            </a:xfrm>
            <a:prstGeom prst="moon">
              <a:avLst>
                <a:gd name="adj" fmla="val 22032"/>
              </a:avLst>
            </a:prstGeom>
            <a:gradFill rotWithShape="1">
              <a:gsLst>
                <a:gs pos="0">
                  <a:srgbClr val="FFFFFF">
                    <a:gamma/>
                    <a:shade val="46275"/>
                    <a:invGamma/>
                    <a:alpha val="0"/>
                  </a:srgbClr>
                </a:gs>
                <a:gs pos="50000">
                  <a:srgbClr val="FFFFFF">
                    <a:alpha val="84000"/>
                  </a:srgbClr>
                </a:gs>
                <a:gs pos="100000">
                  <a:srgbClr val="FFFFFF">
                    <a:gamma/>
                    <a:shade val="46275"/>
                    <a:invGamma/>
                    <a:alpha val="0"/>
                  </a:srgbClr>
                </a:gs>
              </a:gsLst>
              <a:lin ang="5400000" scaled="1"/>
            </a:gradFill>
            <a:ln w="9525">
              <a:noFill/>
              <a:miter lim="800000"/>
              <a:headEnd/>
              <a:tailEnd/>
            </a:ln>
            <a:effectLst/>
          </p:spPr>
          <p:txBody>
            <a:bodyPr wrap="none" anchor="ctr"/>
            <a:lstStyle/>
            <a:p>
              <a:endParaRPr lang="en-US"/>
            </a:p>
          </p:txBody>
        </p:sp>
        <p:sp>
          <p:nvSpPr>
            <p:cNvPr id="9224" name="AutoShape 8"/>
            <p:cNvSpPr>
              <a:spLocks noChangeArrowheads="1"/>
            </p:cNvSpPr>
            <p:nvPr/>
          </p:nvSpPr>
          <p:spPr bwMode="gray">
            <a:xfrm>
              <a:off x="766" y="1457"/>
              <a:ext cx="59" cy="204"/>
            </a:xfrm>
            <a:prstGeom prst="moon">
              <a:avLst>
                <a:gd name="adj" fmla="val 22032"/>
              </a:avLst>
            </a:prstGeom>
            <a:gradFill rotWithShape="1">
              <a:gsLst>
                <a:gs pos="0">
                  <a:srgbClr val="FFFFFF">
                    <a:gamma/>
                    <a:shade val="46275"/>
                    <a:invGamma/>
                    <a:alpha val="0"/>
                  </a:srgbClr>
                </a:gs>
                <a:gs pos="50000">
                  <a:srgbClr val="FFFFFF">
                    <a:alpha val="84000"/>
                  </a:srgbClr>
                </a:gs>
                <a:gs pos="100000">
                  <a:srgbClr val="FFFFFF">
                    <a:gamma/>
                    <a:shade val="46275"/>
                    <a:invGamma/>
                    <a:alpha val="0"/>
                  </a:srgbClr>
                </a:gs>
              </a:gsLst>
              <a:lin ang="5400000" scaled="1"/>
            </a:gradFill>
            <a:ln w="9525">
              <a:noFill/>
              <a:miter lim="800000"/>
              <a:headEnd/>
              <a:tailEnd/>
            </a:ln>
            <a:effectLst/>
          </p:spPr>
          <p:txBody>
            <a:bodyPr wrap="none" anchor="ctr"/>
            <a:lstStyle/>
            <a:p>
              <a:endParaRPr lang="en-US"/>
            </a:p>
          </p:txBody>
        </p:sp>
      </p:grpSp>
      <p:grpSp>
        <p:nvGrpSpPr>
          <p:cNvPr id="9225" name="Group 9"/>
          <p:cNvGrpSpPr>
            <a:grpSpLocks/>
          </p:cNvGrpSpPr>
          <p:nvPr/>
        </p:nvGrpSpPr>
        <p:grpSpPr bwMode="auto">
          <a:xfrm>
            <a:off x="4901627" y="1299753"/>
            <a:ext cx="3678238" cy="466725"/>
            <a:chOff x="3623" y="1413"/>
            <a:chExt cx="1321" cy="294"/>
          </a:xfrm>
        </p:grpSpPr>
        <p:sp>
          <p:nvSpPr>
            <p:cNvPr id="9226" name="AutoShape 10"/>
            <p:cNvSpPr>
              <a:spLocks noChangeArrowheads="1"/>
            </p:cNvSpPr>
            <p:nvPr/>
          </p:nvSpPr>
          <p:spPr bwMode="gray">
            <a:xfrm>
              <a:off x="3623" y="1413"/>
              <a:ext cx="1321" cy="294"/>
            </a:xfrm>
            <a:prstGeom prst="roundRect">
              <a:avLst>
                <a:gd name="adj" fmla="val 50000"/>
              </a:avLst>
            </a:prstGeom>
            <a:gradFill rotWithShape="1">
              <a:gsLst>
                <a:gs pos="0">
                  <a:schemeClr val="accent1">
                    <a:gamma/>
                    <a:shade val="89020"/>
                    <a:invGamma/>
                  </a:schemeClr>
                </a:gs>
                <a:gs pos="50000">
                  <a:schemeClr val="accent1"/>
                </a:gs>
                <a:gs pos="100000">
                  <a:schemeClr val="accent1">
                    <a:gamma/>
                    <a:shade val="89020"/>
                    <a:invGamma/>
                  </a:schemeClr>
                </a:gs>
              </a:gsLst>
              <a:lin ang="0" scaled="1"/>
            </a:gradFill>
            <a:ln w="12700">
              <a:solidFill>
                <a:schemeClr val="accent1"/>
              </a:solidFill>
              <a:round/>
              <a:headEnd/>
              <a:tailEnd/>
            </a:ln>
            <a:effectLst>
              <a:outerShdw dist="53882" dir="2700000" algn="ctr" rotWithShape="0">
                <a:srgbClr val="292929">
                  <a:alpha val="50000"/>
                </a:srgbClr>
              </a:outerShdw>
            </a:effectLst>
          </p:spPr>
          <p:txBody>
            <a:bodyPr wrap="none" anchor="ctr"/>
            <a:lstStyle/>
            <a:p>
              <a:endParaRPr lang="en-US"/>
            </a:p>
          </p:txBody>
        </p:sp>
        <p:sp>
          <p:nvSpPr>
            <p:cNvPr id="9227" name="AutoShape 11"/>
            <p:cNvSpPr>
              <a:spLocks noChangeArrowheads="1"/>
            </p:cNvSpPr>
            <p:nvPr/>
          </p:nvSpPr>
          <p:spPr bwMode="gray">
            <a:xfrm flipH="1">
              <a:off x="4878" y="1457"/>
              <a:ext cx="59" cy="204"/>
            </a:xfrm>
            <a:prstGeom prst="moon">
              <a:avLst>
                <a:gd name="adj" fmla="val 22032"/>
              </a:avLst>
            </a:prstGeom>
            <a:gradFill rotWithShape="1">
              <a:gsLst>
                <a:gs pos="0">
                  <a:srgbClr val="FFFFFF">
                    <a:gamma/>
                    <a:shade val="46275"/>
                    <a:invGamma/>
                    <a:alpha val="0"/>
                  </a:srgbClr>
                </a:gs>
                <a:gs pos="50000">
                  <a:srgbClr val="FFFFFF">
                    <a:alpha val="84000"/>
                  </a:srgbClr>
                </a:gs>
                <a:gs pos="100000">
                  <a:srgbClr val="FFFFFF">
                    <a:gamma/>
                    <a:shade val="46275"/>
                    <a:invGamma/>
                    <a:alpha val="0"/>
                  </a:srgbClr>
                </a:gs>
              </a:gsLst>
              <a:lin ang="5400000" scaled="1"/>
            </a:gradFill>
            <a:ln w="9525">
              <a:noFill/>
              <a:miter lim="800000"/>
              <a:headEnd/>
              <a:tailEnd/>
            </a:ln>
            <a:effectLst/>
          </p:spPr>
          <p:txBody>
            <a:bodyPr wrap="none" anchor="ctr"/>
            <a:lstStyle/>
            <a:p>
              <a:endParaRPr lang="en-US"/>
            </a:p>
          </p:txBody>
        </p:sp>
        <p:sp>
          <p:nvSpPr>
            <p:cNvPr id="9228" name="AutoShape 12"/>
            <p:cNvSpPr>
              <a:spLocks noChangeArrowheads="1"/>
            </p:cNvSpPr>
            <p:nvPr/>
          </p:nvSpPr>
          <p:spPr bwMode="gray">
            <a:xfrm>
              <a:off x="3637" y="1457"/>
              <a:ext cx="59" cy="204"/>
            </a:xfrm>
            <a:prstGeom prst="moon">
              <a:avLst>
                <a:gd name="adj" fmla="val 22032"/>
              </a:avLst>
            </a:prstGeom>
            <a:gradFill rotWithShape="1">
              <a:gsLst>
                <a:gs pos="0">
                  <a:srgbClr val="FFFFFF">
                    <a:gamma/>
                    <a:shade val="46275"/>
                    <a:invGamma/>
                    <a:alpha val="0"/>
                  </a:srgbClr>
                </a:gs>
                <a:gs pos="50000">
                  <a:srgbClr val="FFFFFF">
                    <a:alpha val="84000"/>
                  </a:srgbClr>
                </a:gs>
                <a:gs pos="100000">
                  <a:srgbClr val="FFFFFF">
                    <a:gamma/>
                    <a:shade val="46275"/>
                    <a:invGamma/>
                    <a:alpha val="0"/>
                  </a:srgbClr>
                </a:gs>
              </a:gsLst>
              <a:lin ang="5400000" scaled="1"/>
            </a:gradFill>
            <a:ln w="9525">
              <a:noFill/>
              <a:miter lim="800000"/>
              <a:headEnd/>
              <a:tailEnd/>
            </a:ln>
            <a:effectLst/>
          </p:spPr>
          <p:txBody>
            <a:bodyPr wrap="none" anchor="ctr"/>
            <a:lstStyle/>
            <a:p>
              <a:endParaRPr lang="en-US"/>
            </a:p>
          </p:txBody>
        </p:sp>
      </p:grpSp>
      <p:sp>
        <p:nvSpPr>
          <p:cNvPr id="9229" name="AutoShape 13"/>
          <p:cNvSpPr>
            <a:spLocks noChangeArrowheads="1"/>
          </p:cNvSpPr>
          <p:nvPr/>
        </p:nvSpPr>
        <p:spPr bwMode="gray">
          <a:xfrm>
            <a:off x="304800" y="1971675"/>
            <a:ext cx="3962400" cy="4338974"/>
          </a:xfrm>
          <a:prstGeom prst="roundRect">
            <a:avLst>
              <a:gd name="adj" fmla="val 8014"/>
            </a:avLst>
          </a:prstGeom>
          <a:solidFill>
            <a:srgbClr val="F8F8F8"/>
          </a:solidFill>
          <a:ln w="9525">
            <a:solidFill>
              <a:schemeClr val="accent2"/>
            </a:solidFill>
            <a:round/>
            <a:headEnd/>
            <a:tailEnd/>
          </a:ln>
          <a:effectLst/>
        </p:spPr>
        <p:txBody>
          <a:bodyPr wrap="none" anchor="ctr"/>
          <a:lstStyle/>
          <a:p>
            <a:endParaRPr lang="en-US"/>
          </a:p>
        </p:txBody>
      </p:sp>
      <p:sp>
        <p:nvSpPr>
          <p:cNvPr id="9230" name="Text Box 18"/>
          <p:cNvSpPr txBox="1">
            <a:spLocks noChangeArrowheads="1"/>
          </p:cNvSpPr>
          <p:nvPr/>
        </p:nvSpPr>
        <p:spPr bwMode="white">
          <a:xfrm>
            <a:off x="1223153" y="1295400"/>
            <a:ext cx="2238375" cy="461665"/>
          </a:xfrm>
          <a:prstGeom prst="rect">
            <a:avLst/>
          </a:prstGeom>
          <a:noFill/>
          <a:ln w="9525" algn="ctr">
            <a:noFill/>
            <a:miter lim="800000"/>
            <a:headEnd/>
            <a:tailEnd/>
          </a:ln>
          <a:effectLst>
            <a:outerShdw dist="17961" dir="2700000" algn="ctr" rotWithShape="0">
              <a:srgbClr val="000000"/>
            </a:outerShdw>
          </a:effectLst>
        </p:spPr>
        <p:txBody>
          <a:bodyPr>
            <a:spAutoFit/>
          </a:bodyPr>
          <a:lstStyle/>
          <a:p>
            <a:pPr algn="ctr">
              <a:spcBef>
                <a:spcPct val="50000"/>
              </a:spcBef>
            </a:pPr>
            <a:r>
              <a:rPr lang="en-US" sz="2400" b="1" smtClean="0">
                <a:solidFill>
                  <a:srgbClr val="F8F8F8"/>
                </a:solidFill>
                <a:cs typeface="Arial" charset="0"/>
              </a:rPr>
              <a:t>Vi xử lý</a:t>
            </a:r>
            <a:endParaRPr lang="en-US" sz="2400" b="1">
              <a:solidFill>
                <a:srgbClr val="F8F8F8"/>
              </a:solidFill>
              <a:cs typeface="Arial" charset="0"/>
            </a:endParaRPr>
          </a:p>
        </p:txBody>
      </p:sp>
      <p:sp>
        <p:nvSpPr>
          <p:cNvPr id="9231" name="Text Box 18"/>
          <p:cNvSpPr txBox="1">
            <a:spLocks noChangeArrowheads="1"/>
          </p:cNvSpPr>
          <p:nvPr/>
        </p:nvSpPr>
        <p:spPr bwMode="white">
          <a:xfrm>
            <a:off x="5750971" y="1309278"/>
            <a:ext cx="2238375" cy="461665"/>
          </a:xfrm>
          <a:prstGeom prst="rect">
            <a:avLst/>
          </a:prstGeom>
          <a:noFill/>
          <a:ln w="9525" algn="ctr">
            <a:noFill/>
            <a:miter lim="800000"/>
            <a:headEnd/>
            <a:tailEnd/>
          </a:ln>
          <a:effectLst>
            <a:outerShdw dist="17961" dir="2700000" algn="ctr" rotWithShape="0">
              <a:srgbClr val="000000"/>
            </a:outerShdw>
          </a:effectLst>
        </p:spPr>
        <p:txBody>
          <a:bodyPr>
            <a:spAutoFit/>
          </a:bodyPr>
          <a:lstStyle/>
          <a:p>
            <a:pPr algn="ctr">
              <a:spcBef>
                <a:spcPct val="50000"/>
              </a:spcBef>
            </a:pPr>
            <a:r>
              <a:rPr lang="en-US" sz="2400" b="1" smtClean="0">
                <a:solidFill>
                  <a:srgbClr val="000000"/>
                </a:solidFill>
                <a:cs typeface="Arial" charset="0"/>
              </a:rPr>
              <a:t>Vi điều khiển</a:t>
            </a:r>
            <a:endParaRPr lang="en-US" sz="2400" b="1">
              <a:solidFill>
                <a:srgbClr val="000000"/>
              </a:solidFill>
              <a:cs typeface="Arial" charset="0"/>
            </a:endParaRPr>
          </a:p>
        </p:txBody>
      </p:sp>
      <p:sp>
        <p:nvSpPr>
          <p:cNvPr id="9247" name="Rectangle 31"/>
          <p:cNvSpPr>
            <a:spLocks noChangeArrowheads="1"/>
          </p:cNvSpPr>
          <p:nvPr/>
        </p:nvSpPr>
        <p:spPr bwMode="gray">
          <a:xfrm>
            <a:off x="431297" y="2028967"/>
            <a:ext cx="3835903" cy="4247317"/>
          </a:xfrm>
          <a:prstGeom prst="rect">
            <a:avLst/>
          </a:prstGeom>
          <a:noFill/>
          <a:ln w="9525" algn="ctr">
            <a:noFill/>
            <a:miter lim="800000"/>
            <a:headEnd/>
            <a:tailEnd/>
          </a:ln>
          <a:effectLst/>
        </p:spPr>
        <p:txBody>
          <a:bodyPr wrap="square">
            <a:spAutoFit/>
          </a:bodyPr>
          <a:lstStyle/>
          <a:p>
            <a:pPr algn="just">
              <a:lnSpc>
                <a:spcPct val="90000"/>
              </a:lnSpc>
              <a:buFont typeface="Wingdings" pitchFamily="2" charset="2"/>
              <a:buChar char="§"/>
            </a:pPr>
            <a:r>
              <a:rPr lang="en-US" sz="2000" b="1">
                <a:solidFill>
                  <a:srgbClr val="333333"/>
                </a:solidFill>
                <a:cs typeface="Arial" charset="0"/>
              </a:rPr>
              <a:t> </a:t>
            </a:r>
            <a:r>
              <a:rPr lang="vi-VN">
                <a:solidFill>
                  <a:srgbClr val="333333"/>
                </a:solidFill>
              </a:rPr>
              <a:t>Đa nhiệm. Có thể thực thi nhiều </a:t>
            </a:r>
            <a:r>
              <a:rPr lang="en-US" smtClean="0">
                <a:solidFill>
                  <a:srgbClr val="333333"/>
                </a:solidFill>
              </a:rPr>
              <a:t>nhiệm</a:t>
            </a:r>
            <a:r>
              <a:rPr lang="vi-VN" smtClean="0">
                <a:solidFill>
                  <a:srgbClr val="333333"/>
                </a:solidFill>
              </a:rPr>
              <a:t> vụ.</a:t>
            </a:r>
            <a:r>
              <a:rPr lang="en-US" smtClean="0">
                <a:solidFill>
                  <a:srgbClr val="333333"/>
                </a:solidFill>
              </a:rPr>
              <a:t> </a:t>
            </a:r>
            <a:r>
              <a:rPr lang="vi-VN" smtClean="0">
                <a:solidFill>
                  <a:srgbClr val="333333"/>
                </a:solidFill>
              </a:rPr>
              <a:t>Ví </a:t>
            </a:r>
            <a:r>
              <a:rPr lang="vi-VN">
                <a:solidFill>
                  <a:srgbClr val="333333"/>
                </a:solidFill>
              </a:rPr>
              <a:t>dụ như máy tính có thể vừa phát nhạc vừa soạn văn bản</a:t>
            </a:r>
            <a:r>
              <a:rPr lang="vi-VN" smtClean="0">
                <a:solidFill>
                  <a:srgbClr val="333333"/>
                </a:solidFill>
              </a:rPr>
              <a:t>.</a:t>
            </a:r>
            <a:endParaRPr lang="en-US" smtClean="0">
              <a:solidFill>
                <a:srgbClr val="333333"/>
              </a:solidFill>
            </a:endParaRPr>
          </a:p>
          <a:p>
            <a:pPr algn="just">
              <a:lnSpc>
                <a:spcPct val="90000"/>
              </a:lnSpc>
            </a:pPr>
            <a:endParaRPr lang="en-US" sz="700" smtClean="0">
              <a:solidFill>
                <a:srgbClr val="333333"/>
              </a:solidFill>
            </a:endParaRPr>
          </a:p>
          <a:p>
            <a:pPr algn="just">
              <a:lnSpc>
                <a:spcPct val="90000"/>
              </a:lnSpc>
              <a:buFont typeface="Wingdings" pitchFamily="2" charset="2"/>
              <a:buChar char="§"/>
            </a:pPr>
            <a:r>
              <a:rPr lang="en-US" smtClean="0">
                <a:solidFill>
                  <a:srgbClr val="333333"/>
                </a:solidFill>
              </a:rPr>
              <a:t> </a:t>
            </a:r>
            <a:r>
              <a:rPr lang="vi-VN" smtClean="0">
                <a:solidFill>
                  <a:srgbClr val="333333"/>
                </a:solidFill>
              </a:rPr>
              <a:t>RAM</a:t>
            </a:r>
            <a:r>
              <a:rPr lang="vi-VN">
                <a:solidFill>
                  <a:srgbClr val="333333"/>
                </a:solidFill>
              </a:rPr>
              <a:t>, ROM, các cổng nhập / xuất có thể được thêm từ bên ngoài và có thể thay đổi số lượng</a:t>
            </a:r>
            <a:r>
              <a:rPr lang="vi-VN" smtClean="0">
                <a:solidFill>
                  <a:srgbClr val="333333"/>
                </a:solidFill>
              </a:rPr>
              <a:t>.</a:t>
            </a:r>
            <a:endParaRPr lang="en-US" smtClean="0">
              <a:solidFill>
                <a:srgbClr val="333333"/>
              </a:solidFill>
            </a:endParaRPr>
          </a:p>
          <a:p>
            <a:pPr algn="just">
              <a:lnSpc>
                <a:spcPct val="90000"/>
              </a:lnSpc>
            </a:pPr>
            <a:endParaRPr lang="en-US" sz="700" smtClean="0">
              <a:solidFill>
                <a:srgbClr val="333333"/>
              </a:solidFill>
            </a:endParaRPr>
          </a:p>
          <a:p>
            <a:pPr algn="just">
              <a:lnSpc>
                <a:spcPct val="90000"/>
              </a:lnSpc>
              <a:buFont typeface="Wingdings" pitchFamily="2" charset="2"/>
              <a:buChar char="§"/>
            </a:pPr>
            <a:r>
              <a:rPr lang="en-US" smtClean="0">
                <a:solidFill>
                  <a:srgbClr val="333333"/>
                </a:solidFill>
              </a:rPr>
              <a:t> </a:t>
            </a:r>
            <a:r>
              <a:rPr lang="vi-VN" smtClean="0">
                <a:solidFill>
                  <a:srgbClr val="333333"/>
                </a:solidFill>
              </a:rPr>
              <a:t>Người </a:t>
            </a:r>
            <a:r>
              <a:rPr lang="vi-VN">
                <a:solidFill>
                  <a:srgbClr val="333333"/>
                </a:solidFill>
              </a:rPr>
              <a:t>thiết kế chỉ mua sẵn, không quyết định được thành phần mà tối thiểu mình cần</a:t>
            </a:r>
            <a:r>
              <a:rPr lang="vi-VN" smtClean="0">
                <a:solidFill>
                  <a:srgbClr val="333333"/>
                </a:solidFill>
              </a:rPr>
              <a:t>.</a:t>
            </a:r>
            <a:endParaRPr lang="en-US" smtClean="0">
              <a:solidFill>
                <a:srgbClr val="333333"/>
              </a:solidFill>
            </a:endParaRPr>
          </a:p>
          <a:p>
            <a:pPr algn="just">
              <a:lnSpc>
                <a:spcPct val="90000"/>
              </a:lnSpc>
            </a:pPr>
            <a:endParaRPr lang="en-US" sz="700" smtClean="0">
              <a:solidFill>
                <a:srgbClr val="333333"/>
              </a:solidFill>
            </a:endParaRPr>
          </a:p>
          <a:p>
            <a:pPr algn="just">
              <a:lnSpc>
                <a:spcPct val="90000"/>
              </a:lnSpc>
              <a:buFont typeface="Wingdings" pitchFamily="2" charset="2"/>
              <a:buChar char="§"/>
            </a:pPr>
            <a:r>
              <a:rPr lang="en-US" smtClean="0">
                <a:solidFill>
                  <a:srgbClr val="333333"/>
                </a:solidFill>
              </a:rPr>
              <a:t> </a:t>
            </a:r>
            <a:r>
              <a:rPr lang="vi-VN" smtClean="0">
                <a:solidFill>
                  <a:srgbClr val="333333"/>
                </a:solidFill>
              </a:rPr>
              <a:t>Hệ </a:t>
            </a:r>
            <a:r>
              <a:rPr lang="vi-VN">
                <a:solidFill>
                  <a:srgbClr val="333333"/>
                </a:solidFill>
              </a:rPr>
              <a:t>thống sử dụng Vi xử lý sẽ xử lý nặng hơn và tốn kém chi phí </a:t>
            </a:r>
            <a:r>
              <a:rPr lang="vi-VN" smtClean="0">
                <a:solidFill>
                  <a:srgbClr val="333333"/>
                </a:solidFill>
              </a:rPr>
              <a:t>hơn</a:t>
            </a:r>
            <a:r>
              <a:rPr lang="en-US" smtClean="0">
                <a:solidFill>
                  <a:srgbClr val="333333"/>
                </a:solidFill>
              </a:rPr>
              <a:t>.</a:t>
            </a:r>
          </a:p>
          <a:p>
            <a:pPr algn="just">
              <a:lnSpc>
                <a:spcPct val="90000"/>
              </a:lnSpc>
            </a:pPr>
            <a:endParaRPr lang="en-US" sz="700" smtClean="0">
              <a:solidFill>
                <a:srgbClr val="333333"/>
              </a:solidFill>
            </a:endParaRPr>
          </a:p>
          <a:p>
            <a:pPr algn="just">
              <a:lnSpc>
                <a:spcPct val="90000"/>
              </a:lnSpc>
              <a:buFont typeface="Wingdings" pitchFamily="2" charset="2"/>
              <a:buChar char="§"/>
            </a:pPr>
            <a:r>
              <a:rPr lang="en-US" smtClean="0">
                <a:solidFill>
                  <a:srgbClr val="333333"/>
                </a:solidFill>
              </a:rPr>
              <a:t> </a:t>
            </a:r>
            <a:r>
              <a:rPr lang="vi-VN" smtClean="0">
                <a:solidFill>
                  <a:srgbClr val="333333"/>
                </a:solidFill>
              </a:rPr>
              <a:t>Các </a:t>
            </a:r>
            <a:r>
              <a:rPr lang="vi-VN">
                <a:solidFill>
                  <a:srgbClr val="333333"/>
                </a:solidFill>
              </a:rPr>
              <a:t>thiết bị gắn ngoài đòi hỏi nhiều không gian và tiêu tốn nhiều năng lượng hơn</a:t>
            </a:r>
            <a:r>
              <a:rPr lang="vi-VN" smtClean="0">
                <a:solidFill>
                  <a:srgbClr val="333333"/>
                </a:solidFill>
              </a:rPr>
              <a:t>.</a:t>
            </a:r>
            <a:endParaRPr lang="en-US" b="1">
              <a:solidFill>
                <a:srgbClr val="333333"/>
              </a:solidFill>
              <a:cs typeface="Arial" charset="0"/>
            </a:endParaRPr>
          </a:p>
        </p:txBody>
      </p:sp>
      <p:sp>
        <p:nvSpPr>
          <p:cNvPr id="2" name="Footer Placeholder 1"/>
          <p:cNvSpPr>
            <a:spLocks noGrp="1"/>
          </p:cNvSpPr>
          <p:nvPr>
            <p:ph type="ftr" sz="quarter" idx="11"/>
          </p:nvPr>
        </p:nvSpPr>
        <p:spPr/>
        <p:txBody>
          <a:bodyPr/>
          <a:lstStyle/>
          <a:p>
            <a:r>
              <a:rPr lang="en-US" smtClean="0"/>
              <a:t>GV: Trần Việt Khánh</a:t>
            </a:r>
            <a:endParaRPr lang="en-US"/>
          </a:p>
        </p:txBody>
      </p:sp>
      <p:sp>
        <p:nvSpPr>
          <p:cNvPr id="3" name="Slide Number Placeholder 2"/>
          <p:cNvSpPr>
            <a:spLocks noGrp="1"/>
          </p:cNvSpPr>
          <p:nvPr>
            <p:ph type="sldNum" sz="quarter" idx="12"/>
          </p:nvPr>
        </p:nvSpPr>
        <p:spPr/>
        <p:txBody>
          <a:bodyPr/>
          <a:lstStyle/>
          <a:p>
            <a:fld id="{ADF2E8D5-BEF0-49D0-9908-6830265409DF}" type="slidenum">
              <a:rPr lang="en-US" smtClean="0"/>
              <a:pPr/>
              <a:t>10</a:t>
            </a:fld>
            <a:endParaRPr lang="en-US"/>
          </a:p>
        </p:txBody>
      </p:sp>
      <p:sp>
        <p:nvSpPr>
          <p:cNvPr id="41" name="Rectangle 31"/>
          <p:cNvSpPr>
            <a:spLocks noChangeArrowheads="1"/>
          </p:cNvSpPr>
          <p:nvPr/>
        </p:nvSpPr>
        <p:spPr bwMode="gray">
          <a:xfrm>
            <a:off x="4572000" y="2057400"/>
            <a:ext cx="4267200" cy="4219617"/>
          </a:xfrm>
          <a:prstGeom prst="rect">
            <a:avLst/>
          </a:prstGeom>
          <a:noFill/>
          <a:ln w="9525" algn="ctr">
            <a:noFill/>
            <a:miter lim="800000"/>
            <a:headEnd/>
            <a:tailEnd/>
          </a:ln>
          <a:effectLst/>
        </p:spPr>
        <p:txBody>
          <a:bodyPr wrap="square">
            <a:spAutoFit/>
          </a:bodyPr>
          <a:lstStyle/>
          <a:p>
            <a:pPr algn="just">
              <a:lnSpc>
                <a:spcPct val="90000"/>
              </a:lnSpc>
              <a:buFont typeface="Wingdings" pitchFamily="2" charset="2"/>
              <a:buChar char="§"/>
            </a:pPr>
            <a:r>
              <a:rPr lang="en-US" b="1">
                <a:solidFill>
                  <a:srgbClr val="333333"/>
                </a:solidFill>
                <a:cs typeface="Arial" charset="0"/>
              </a:rPr>
              <a:t> </a:t>
            </a:r>
            <a:r>
              <a:rPr lang="vi-VN" smtClean="0">
                <a:solidFill>
                  <a:srgbClr val="333333"/>
                </a:solidFill>
              </a:rPr>
              <a:t>Đơn</a:t>
            </a:r>
            <a:r>
              <a:rPr lang="en-US" smtClean="0">
                <a:solidFill>
                  <a:srgbClr val="333333"/>
                </a:solidFill>
              </a:rPr>
              <a:t> </a:t>
            </a:r>
            <a:r>
              <a:rPr lang="vi-VN" smtClean="0">
                <a:solidFill>
                  <a:srgbClr val="333333"/>
                </a:solidFill>
              </a:rPr>
              <a:t>nhiệm.</a:t>
            </a:r>
            <a:r>
              <a:rPr lang="en-US" smtClean="0">
                <a:solidFill>
                  <a:srgbClr val="333333"/>
                </a:solidFill>
              </a:rPr>
              <a:t> Chỉ thực hiện một nhiệm vụ. V</a:t>
            </a:r>
            <a:r>
              <a:rPr lang="vi-VN" smtClean="0">
                <a:solidFill>
                  <a:srgbClr val="333333"/>
                </a:solidFill>
              </a:rPr>
              <a:t>í </a:t>
            </a:r>
            <a:r>
              <a:rPr lang="vi-VN">
                <a:solidFill>
                  <a:srgbClr val="333333"/>
                </a:solidFill>
              </a:rPr>
              <a:t>dụ như máy giặt chỉ giặt đồ không phát video giải trí được</a:t>
            </a:r>
            <a:r>
              <a:rPr lang="vi-VN" smtClean="0">
                <a:solidFill>
                  <a:srgbClr val="333333"/>
                </a:solidFill>
              </a:rPr>
              <a:t>.</a:t>
            </a:r>
            <a:endParaRPr lang="en-US" smtClean="0">
              <a:solidFill>
                <a:srgbClr val="333333"/>
              </a:solidFill>
            </a:endParaRPr>
          </a:p>
          <a:p>
            <a:pPr algn="just">
              <a:lnSpc>
                <a:spcPct val="90000"/>
              </a:lnSpc>
            </a:pPr>
            <a:endParaRPr lang="en-US" sz="700" smtClean="0">
              <a:solidFill>
                <a:srgbClr val="333333"/>
              </a:solidFill>
            </a:endParaRPr>
          </a:p>
          <a:p>
            <a:pPr algn="just">
              <a:lnSpc>
                <a:spcPct val="90000"/>
              </a:lnSpc>
              <a:buFont typeface="Wingdings" pitchFamily="2" charset="2"/>
              <a:buChar char="§"/>
            </a:pPr>
            <a:r>
              <a:rPr lang="en-US" smtClean="0">
                <a:solidFill>
                  <a:srgbClr val="333333"/>
                </a:solidFill>
              </a:rPr>
              <a:t> </a:t>
            </a:r>
            <a:r>
              <a:rPr lang="vi-VN" smtClean="0">
                <a:solidFill>
                  <a:srgbClr val="333333"/>
                </a:solidFill>
              </a:rPr>
              <a:t>RAM</a:t>
            </a:r>
            <a:r>
              <a:rPr lang="vi-VN">
                <a:solidFill>
                  <a:srgbClr val="333333"/>
                </a:solidFill>
              </a:rPr>
              <a:t>, ROM, </a:t>
            </a:r>
            <a:r>
              <a:rPr lang="en-US" smtClean="0">
                <a:solidFill>
                  <a:srgbClr val="333333"/>
                </a:solidFill>
              </a:rPr>
              <a:t>các </a:t>
            </a:r>
            <a:r>
              <a:rPr lang="vi-VN" smtClean="0">
                <a:solidFill>
                  <a:srgbClr val="333333"/>
                </a:solidFill>
              </a:rPr>
              <a:t>cổng </a:t>
            </a:r>
            <a:r>
              <a:rPr lang="vi-VN" smtClean="0">
                <a:solidFill>
                  <a:srgbClr val="333333"/>
                </a:solidFill>
              </a:rPr>
              <a:t>nhập</a:t>
            </a:r>
            <a:r>
              <a:rPr lang="en-US" smtClean="0">
                <a:solidFill>
                  <a:srgbClr val="333333"/>
                </a:solidFill>
              </a:rPr>
              <a:t> </a:t>
            </a:r>
            <a:r>
              <a:rPr lang="vi-VN" smtClean="0">
                <a:solidFill>
                  <a:srgbClr val="333333"/>
                </a:solidFill>
              </a:rPr>
              <a:t>/</a:t>
            </a:r>
            <a:r>
              <a:rPr lang="en-US" smtClean="0">
                <a:solidFill>
                  <a:srgbClr val="333333"/>
                </a:solidFill>
              </a:rPr>
              <a:t> </a:t>
            </a:r>
            <a:r>
              <a:rPr lang="vi-VN" smtClean="0">
                <a:solidFill>
                  <a:srgbClr val="333333"/>
                </a:solidFill>
              </a:rPr>
              <a:t>xuất </a:t>
            </a:r>
            <a:r>
              <a:rPr lang="vi-VN">
                <a:solidFill>
                  <a:srgbClr val="333333"/>
                </a:solidFill>
              </a:rPr>
              <a:t>được nhúng vào chip, không thể thêm vào hoặc thay đổi số lượng của chúng</a:t>
            </a:r>
            <a:r>
              <a:rPr lang="vi-VN" smtClean="0">
                <a:solidFill>
                  <a:srgbClr val="333333"/>
                </a:solidFill>
              </a:rPr>
              <a:t>.</a:t>
            </a:r>
            <a:endParaRPr lang="en-US" smtClean="0">
              <a:solidFill>
                <a:srgbClr val="333333"/>
              </a:solidFill>
            </a:endParaRPr>
          </a:p>
          <a:p>
            <a:pPr algn="just">
              <a:lnSpc>
                <a:spcPct val="90000"/>
              </a:lnSpc>
            </a:pPr>
            <a:endParaRPr lang="en-US" sz="700" smtClean="0">
              <a:solidFill>
                <a:srgbClr val="333333"/>
              </a:solidFill>
            </a:endParaRPr>
          </a:p>
          <a:p>
            <a:pPr algn="just">
              <a:lnSpc>
                <a:spcPct val="90000"/>
              </a:lnSpc>
              <a:buFont typeface="Wingdings" pitchFamily="2" charset="2"/>
              <a:buChar char="§"/>
            </a:pPr>
            <a:r>
              <a:rPr lang="en-US" smtClean="0">
                <a:solidFill>
                  <a:srgbClr val="333333"/>
                </a:solidFill>
              </a:rPr>
              <a:t> </a:t>
            </a:r>
            <a:r>
              <a:rPr lang="vi-VN" smtClean="0">
                <a:solidFill>
                  <a:srgbClr val="333333"/>
                </a:solidFill>
              </a:rPr>
              <a:t>Số </a:t>
            </a:r>
            <a:r>
              <a:rPr lang="vi-VN">
                <a:solidFill>
                  <a:srgbClr val="333333"/>
                </a:solidFill>
              </a:rPr>
              <a:t>lượng cố định của các đơn vị thành phần, giúp cho Vi điều khiển thật lý tưởng để thực hiện </a:t>
            </a:r>
            <a:r>
              <a:rPr lang="en-US" smtClean="0">
                <a:solidFill>
                  <a:srgbClr val="333333"/>
                </a:solidFill>
              </a:rPr>
              <a:t>các</a:t>
            </a:r>
            <a:r>
              <a:rPr lang="vi-VN" smtClean="0">
                <a:solidFill>
                  <a:srgbClr val="333333"/>
                </a:solidFill>
              </a:rPr>
              <a:t> </a:t>
            </a:r>
            <a:r>
              <a:rPr lang="en-US" smtClean="0">
                <a:solidFill>
                  <a:srgbClr val="333333"/>
                </a:solidFill>
              </a:rPr>
              <a:t>công việc đã </a:t>
            </a:r>
            <a:r>
              <a:rPr lang="vi-VN" smtClean="0">
                <a:solidFill>
                  <a:srgbClr val="333333"/>
                </a:solidFill>
              </a:rPr>
              <a:t>xác </a:t>
            </a:r>
            <a:r>
              <a:rPr lang="vi-VN">
                <a:solidFill>
                  <a:srgbClr val="333333"/>
                </a:solidFill>
              </a:rPr>
              <a:t>định</a:t>
            </a:r>
            <a:r>
              <a:rPr lang="vi-VN" smtClean="0">
                <a:solidFill>
                  <a:srgbClr val="333333"/>
                </a:solidFill>
              </a:rPr>
              <a:t>.</a:t>
            </a:r>
            <a:endParaRPr lang="en-US" smtClean="0">
              <a:solidFill>
                <a:srgbClr val="333333"/>
              </a:solidFill>
            </a:endParaRPr>
          </a:p>
          <a:p>
            <a:pPr algn="just">
              <a:lnSpc>
                <a:spcPct val="90000"/>
              </a:lnSpc>
            </a:pPr>
            <a:endParaRPr lang="en-US" sz="700" smtClean="0">
              <a:solidFill>
                <a:srgbClr val="333333"/>
              </a:solidFill>
            </a:endParaRPr>
          </a:p>
          <a:p>
            <a:pPr algn="just">
              <a:lnSpc>
                <a:spcPct val="90000"/>
              </a:lnSpc>
              <a:buFont typeface="Wingdings" pitchFamily="2" charset="2"/>
              <a:buChar char="§"/>
            </a:pPr>
            <a:r>
              <a:rPr lang="en-US" smtClean="0">
                <a:solidFill>
                  <a:srgbClr val="333333"/>
                </a:solidFill>
              </a:rPr>
              <a:t> </a:t>
            </a:r>
            <a:r>
              <a:rPr lang="vi-VN" smtClean="0">
                <a:solidFill>
                  <a:srgbClr val="333333"/>
                </a:solidFill>
              </a:rPr>
              <a:t>Vi điều khiển xử lý nhẹ hơn và chi phí rẻ hơn so với Vi xử lý.</a:t>
            </a:r>
            <a:endParaRPr lang="en-US" smtClean="0">
              <a:solidFill>
                <a:srgbClr val="333333"/>
              </a:solidFill>
            </a:endParaRPr>
          </a:p>
          <a:p>
            <a:pPr algn="just">
              <a:lnSpc>
                <a:spcPct val="90000"/>
              </a:lnSpc>
            </a:pPr>
            <a:endParaRPr lang="en-US" sz="700" smtClean="0">
              <a:solidFill>
                <a:srgbClr val="333333"/>
              </a:solidFill>
            </a:endParaRPr>
          </a:p>
          <a:p>
            <a:pPr algn="just">
              <a:lnSpc>
                <a:spcPct val="90000"/>
              </a:lnSpc>
              <a:buFont typeface="Wingdings" pitchFamily="2" charset="2"/>
              <a:buChar char="§"/>
            </a:pPr>
            <a:r>
              <a:rPr lang="en-US" smtClean="0">
                <a:solidFill>
                  <a:srgbClr val="333333"/>
                </a:solidFill>
              </a:rPr>
              <a:t> </a:t>
            </a:r>
            <a:r>
              <a:rPr lang="vi-VN" smtClean="0">
                <a:solidFill>
                  <a:srgbClr val="333333"/>
                </a:solidFill>
              </a:rPr>
              <a:t>Hệ </a:t>
            </a:r>
            <a:r>
              <a:rPr lang="vi-VN">
                <a:solidFill>
                  <a:srgbClr val="333333"/>
                </a:solidFill>
              </a:rPr>
              <a:t>thống sử dụng Vi điều khiển tiêu tốn ít năng lượng và chiếm ít không gian hơn.</a:t>
            </a:r>
            <a:endParaRPr lang="en-US" b="1">
              <a:solidFill>
                <a:srgbClr val="333333"/>
              </a:solidFill>
              <a:cs typeface="Arial" charset="0"/>
            </a:endParaRPr>
          </a:p>
        </p:txBody>
      </p:sp>
      <p:sp>
        <p:nvSpPr>
          <p:cNvPr id="19" name="TextBox 18"/>
          <p:cNvSpPr txBox="1"/>
          <p:nvPr/>
        </p:nvSpPr>
        <p:spPr>
          <a:xfrm>
            <a:off x="152400" y="238780"/>
            <a:ext cx="8915400" cy="523220"/>
          </a:xfrm>
          <a:prstGeom prst="rect">
            <a:avLst/>
          </a:prstGeom>
          <a:noFill/>
        </p:spPr>
        <p:txBody>
          <a:bodyPr wrap="square" rtlCol="0">
            <a:spAutoFit/>
          </a:bodyPr>
          <a:lstStyle/>
          <a:p>
            <a:r>
              <a:rPr lang="en-US" sz="2800" smtClean="0">
                <a:solidFill>
                  <a:srgbClr val="FFFF00"/>
                </a:solidFill>
              </a:rPr>
              <a:t>Chương 1: Giới thiệu về hệ thống nhúng</a:t>
            </a:r>
            <a:endParaRPr lang="en-US" sz="2800">
              <a:solidFill>
                <a:srgbClr val="FFFF00"/>
              </a:solidFill>
            </a:endParaRP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457200"/>
            <a:ext cx="6477000" cy="868363"/>
          </a:xfrm>
        </p:spPr>
        <p:txBody>
          <a:bodyPr/>
          <a:lstStyle/>
          <a:p>
            <a:pPr marL="457200" indent="-457200">
              <a:spcBef>
                <a:spcPct val="50000"/>
              </a:spcBef>
            </a:pPr>
            <a:r>
              <a:rPr lang="en-US" sz="2400" smtClean="0">
                <a:cs typeface="Arial" charset="0"/>
              </a:rPr>
              <a:t>3. Đặc điểm của các hệ </a:t>
            </a:r>
            <a:r>
              <a:rPr lang="en-US" sz="2400">
                <a:cs typeface="Arial" charset="0"/>
              </a:rPr>
              <a:t>thống nhúng    </a:t>
            </a:r>
          </a:p>
        </p:txBody>
      </p:sp>
      <p:sp>
        <p:nvSpPr>
          <p:cNvPr id="8195" name="Rectangle 3"/>
          <p:cNvSpPr>
            <a:spLocks noGrp="1" noChangeArrowheads="1"/>
          </p:cNvSpPr>
          <p:nvPr>
            <p:ph type="body" sz="half" idx="1"/>
          </p:nvPr>
        </p:nvSpPr>
        <p:spPr>
          <a:xfrm>
            <a:off x="152400" y="1219199"/>
            <a:ext cx="4678363" cy="5103813"/>
          </a:xfrm>
        </p:spPr>
        <p:txBody>
          <a:bodyPr/>
          <a:lstStyle/>
          <a:p>
            <a:pPr algn="just">
              <a:buFont typeface="Wingdings" pitchFamily="2" charset="2"/>
              <a:buChar char="v"/>
            </a:pPr>
            <a:r>
              <a:rPr lang="en-US" sz="2400" b="1" smtClean="0"/>
              <a:t>Các thiết </a:t>
            </a:r>
            <a:r>
              <a:rPr lang="en-US" sz="2400" b="1"/>
              <a:t>bị ngoại vi</a:t>
            </a:r>
          </a:p>
          <a:p>
            <a:r>
              <a:rPr lang="en-US" sz="2400" smtClean="0"/>
              <a:t>Hệ </a:t>
            </a:r>
            <a:r>
              <a:rPr lang="en-US" sz="2400"/>
              <a:t>thống nhúng giao tiếp </a:t>
            </a:r>
            <a:r>
              <a:rPr lang="en-US" sz="2400" smtClean="0"/>
              <a:t>với các hệ </a:t>
            </a:r>
            <a:r>
              <a:rPr lang="en-US" sz="2400"/>
              <a:t>bên ngoài thông qua các thiết bị ngoại vi, ví dụ như: </a:t>
            </a:r>
          </a:p>
          <a:p>
            <a:r>
              <a:rPr lang="en-US" sz="2400" smtClean="0"/>
              <a:t>Serial </a:t>
            </a:r>
            <a:r>
              <a:rPr lang="en-US" sz="2400"/>
              <a:t>Communication Interfaces (SCI): RS-232, RS-422, RS-485... </a:t>
            </a:r>
          </a:p>
          <a:p>
            <a:r>
              <a:rPr lang="en-US" sz="2400" smtClean="0"/>
              <a:t>Synchronous </a:t>
            </a:r>
            <a:r>
              <a:rPr lang="en-US" sz="2400"/>
              <a:t>Serial Communication Interface: I2C, JTAG, SPI, SSC và ESSI </a:t>
            </a:r>
          </a:p>
          <a:p>
            <a:r>
              <a:rPr lang="en-US" sz="2400" smtClean="0"/>
              <a:t>Universal </a:t>
            </a:r>
            <a:r>
              <a:rPr lang="en-US" sz="2400"/>
              <a:t>Serial Bus (USB) </a:t>
            </a:r>
          </a:p>
          <a:p>
            <a:r>
              <a:rPr lang="en-US" sz="2400" smtClean="0"/>
              <a:t>Networks: Wireless, Internet,…</a:t>
            </a:r>
            <a:endParaRPr lang="en-US" sz="2400" b="1">
              <a:solidFill>
                <a:srgbClr val="002060"/>
              </a:solidFill>
              <a:latin typeface="Times New Roman" pitchFamily="18" charset="0"/>
              <a:cs typeface="Times New Roman" pitchFamily="18" charset="0"/>
            </a:endParaRPr>
          </a:p>
        </p:txBody>
      </p:sp>
      <p:sp>
        <p:nvSpPr>
          <p:cNvPr id="2" name="Footer Placeholder 1"/>
          <p:cNvSpPr>
            <a:spLocks noGrp="1"/>
          </p:cNvSpPr>
          <p:nvPr>
            <p:ph type="ftr" sz="quarter" idx="11"/>
          </p:nvPr>
        </p:nvSpPr>
        <p:spPr>
          <a:xfrm>
            <a:off x="4830763" y="6553200"/>
            <a:ext cx="2311400" cy="290512"/>
          </a:xfrm>
        </p:spPr>
        <p:txBody>
          <a:bodyPr/>
          <a:lstStyle/>
          <a:p>
            <a:r>
              <a:rPr lang="en-US" smtClean="0"/>
              <a:t>GV: Trần Việt Khánh</a:t>
            </a:r>
            <a:endParaRPr lang="en-US"/>
          </a:p>
        </p:txBody>
      </p:sp>
      <p:sp>
        <p:nvSpPr>
          <p:cNvPr id="3" name="Slide Number Placeholder 2"/>
          <p:cNvSpPr>
            <a:spLocks noGrp="1"/>
          </p:cNvSpPr>
          <p:nvPr>
            <p:ph type="sldNum" sz="quarter" idx="12"/>
          </p:nvPr>
        </p:nvSpPr>
        <p:spPr/>
        <p:txBody>
          <a:bodyPr/>
          <a:lstStyle/>
          <a:p>
            <a:fld id="{6000D101-AD16-4FBD-8EDD-A12EE12F67D8}" type="slidenum">
              <a:rPr lang="en-US" smtClean="0"/>
              <a:pPr/>
              <a:t>11</a:t>
            </a:fld>
            <a:endParaRPr lang="en-US"/>
          </a:p>
        </p:txBody>
      </p:sp>
      <p:pic>
        <p:nvPicPr>
          <p:cNvPr id="12290" name="Picture 2" descr="Image result for Serial Communication Interfaces  là gì"/>
          <p:cNvPicPr>
            <a:picLocks noChangeAspect="1" noChangeArrowheads="1"/>
          </p:cNvPicPr>
          <p:nvPr/>
        </p:nvPicPr>
        <p:blipFill>
          <a:blip r:embed="rId3" cstate="print"/>
          <a:srcRect/>
          <a:stretch>
            <a:fillRect/>
          </a:stretch>
        </p:blipFill>
        <p:spPr bwMode="auto">
          <a:xfrm>
            <a:off x="5105399" y="1343491"/>
            <a:ext cx="3737567" cy="4646146"/>
          </a:xfrm>
          <a:prstGeom prst="rect">
            <a:avLst/>
          </a:prstGeom>
          <a:noFill/>
        </p:spPr>
      </p:pic>
      <p:sp>
        <p:nvSpPr>
          <p:cNvPr id="7" name="TextBox 6"/>
          <p:cNvSpPr txBox="1"/>
          <p:nvPr/>
        </p:nvSpPr>
        <p:spPr>
          <a:xfrm>
            <a:off x="152400" y="238780"/>
            <a:ext cx="8915400" cy="523220"/>
          </a:xfrm>
          <a:prstGeom prst="rect">
            <a:avLst/>
          </a:prstGeom>
          <a:noFill/>
        </p:spPr>
        <p:txBody>
          <a:bodyPr wrap="square" rtlCol="0">
            <a:spAutoFit/>
          </a:bodyPr>
          <a:lstStyle/>
          <a:p>
            <a:r>
              <a:rPr lang="en-US" sz="2800" smtClean="0">
                <a:solidFill>
                  <a:srgbClr val="FFFF00"/>
                </a:solidFill>
              </a:rPr>
              <a:t>Chương 1: Giới thiệu về hệ thống nhúng</a:t>
            </a:r>
            <a:endParaRPr lang="en-US" sz="2800">
              <a:solidFill>
                <a:srgbClr val="FFFF00"/>
              </a:solidFill>
            </a:endParaRPr>
          </a:p>
        </p:txBody>
      </p:sp>
    </p:spTree>
    <p:extLst>
      <p:ext uri="{BB962C8B-B14F-4D97-AF65-F5344CB8AC3E}">
        <p14:creationId xmlns:p14="http://schemas.microsoft.com/office/powerpoint/2010/main" val="29136891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457200"/>
            <a:ext cx="6477000" cy="868363"/>
          </a:xfrm>
        </p:spPr>
        <p:txBody>
          <a:bodyPr/>
          <a:lstStyle/>
          <a:p>
            <a:pPr marL="457200" indent="-457200">
              <a:spcBef>
                <a:spcPct val="50000"/>
              </a:spcBef>
            </a:pPr>
            <a:r>
              <a:rPr lang="en-US" sz="2400" smtClean="0">
                <a:cs typeface="Arial" charset="0"/>
              </a:rPr>
              <a:t>3. Đặc điểm của các hệ </a:t>
            </a:r>
            <a:r>
              <a:rPr lang="en-US" sz="2400">
                <a:cs typeface="Arial" charset="0"/>
              </a:rPr>
              <a:t>thống nhúng    </a:t>
            </a:r>
          </a:p>
        </p:txBody>
      </p:sp>
      <p:sp>
        <p:nvSpPr>
          <p:cNvPr id="8195" name="Rectangle 3"/>
          <p:cNvSpPr>
            <a:spLocks noGrp="1" noChangeArrowheads="1"/>
          </p:cNvSpPr>
          <p:nvPr>
            <p:ph type="body" sz="half" idx="1"/>
          </p:nvPr>
        </p:nvSpPr>
        <p:spPr>
          <a:xfrm>
            <a:off x="304800" y="1219200"/>
            <a:ext cx="8534400" cy="5257800"/>
          </a:xfrm>
        </p:spPr>
        <p:txBody>
          <a:bodyPr/>
          <a:lstStyle/>
          <a:p>
            <a:pPr algn="just">
              <a:buFont typeface="Wingdings" pitchFamily="2" charset="2"/>
              <a:buChar char="v"/>
            </a:pPr>
            <a:r>
              <a:rPr lang="en-US" sz="2400" b="1"/>
              <a:t>Các công cụ phát </a:t>
            </a:r>
            <a:r>
              <a:rPr lang="en-US" sz="2400" b="1" smtClean="0"/>
              <a:t>triển</a:t>
            </a:r>
          </a:p>
          <a:p>
            <a:pPr algn="just">
              <a:buFont typeface="Wingdings" pitchFamily="2" charset="2"/>
              <a:buChar char="v"/>
            </a:pPr>
            <a:endParaRPr lang="en-US" sz="2400" b="1"/>
          </a:p>
          <a:p>
            <a:pPr algn="just"/>
            <a:r>
              <a:rPr lang="en-US" sz="2400"/>
              <a:t>Tương tự như các sản phẩm phần mềm khác, phần mềm hệ thống nhúng cũng được phát triển nhờ việc sử dụng các trình biên dịch (compilers), chương trình dịch hợp ngữ (assembler) hoặc các công cụ gỡ rối (debuggers). </a:t>
            </a:r>
            <a:endParaRPr lang="en-US" sz="2400" smtClean="0"/>
          </a:p>
          <a:p>
            <a:pPr algn="just"/>
            <a:endParaRPr lang="en-US" sz="2400" smtClean="0"/>
          </a:p>
          <a:p>
            <a:pPr algn="just"/>
            <a:r>
              <a:rPr lang="en-US" sz="2400" smtClean="0"/>
              <a:t>Bộ công cụ lập trình: Keil C, AVR Studio.</a:t>
            </a:r>
          </a:p>
          <a:p>
            <a:pPr algn="just">
              <a:buFont typeface="Arial" pitchFamily="34" charset="0"/>
              <a:buChar char="•"/>
            </a:pPr>
            <a:endParaRPr lang="en-US" sz="2400" smtClean="0"/>
          </a:p>
          <a:p>
            <a:pPr algn="just">
              <a:buFont typeface="Arial" pitchFamily="34" charset="0"/>
              <a:buChar char="•"/>
            </a:pPr>
            <a:r>
              <a:rPr lang="en-US" sz="2400" smtClean="0"/>
              <a:t>Bộ công cụ mô phỏng giả lập hệ thống nhúng: Proteus. </a:t>
            </a:r>
          </a:p>
          <a:p>
            <a:pPr marL="0" indent="0" algn="just">
              <a:buNone/>
            </a:pPr>
            <a:endParaRPr lang="en-US" sz="1400" b="1">
              <a:solidFill>
                <a:srgbClr val="002060"/>
              </a:solidFill>
              <a:latin typeface="Times New Roman" pitchFamily="18" charset="0"/>
              <a:cs typeface="Times New Roman" pitchFamily="18" charset="0"/>
            </a:endParaRPr>
          </a:p>
        </p:txBody>
      </p:sp>
      <p:sp>
        <p:nvSpPr>
          <p:cNvPr id="2" name="Footer Placeholder 1"/>
          <p:cNvSpPr>
            <a:spLocks noGrp="1"/>
          </p:cNvSpPr>
          <p:nvPr>
            <p:ph type="ftr" sz="quarter" idx="11"/>
          </p:nvPr>
        </p:nvSpPr>
        <p:spPr>
          <a:xfrm>
            <a:off x="4830763" y="6553200"/>
            <a:ext cx="2311400" cy="290512"/>
          </a:xfrm>
        </p:spPr>
        <p:txBody>
          <a:bodyPr/>
          <a:lstStyle/>
          <a:p>
            <a:r>
              <a:rPr lang="en-US" smtClean="0"/>
              <a:t>GV: Trần Việt Khánh</a:t>
            </a:r>
            <a:endParaRPr lang="en-US"/>
          </a:p>
        </p:txBody>
      </p:sp>
      <p:sp>
        <p:nvSpPr>
          <p:cNvPr id="3" name="Slide Number Placeholder 2"/>
          <p:cNvSpPr>
            <a:spLocks noGrp="1"/>
          </p:cNvSpPr>
          <p:nvPr>
            <p:ph type="sldNum" sz="quarter" idx="12"/>
          </p:nvPr>
        </p:nvSpPr>
        <p:spPr/>
        <p:txBody>
          <a:bodyPr/>
          <a:lstStyle/>
          <a:p>
            <a:fld id="{6000D101-AD16-4FBD-8EDD-A12EE12F67D8}" type="slidenum">
              <a:rPr lang="en-US" smtClean="0"/>
              <a:pPr/>
              <a:t>12</a:t>
            </a:fld>
            <a:endParaRPr lang="en-US"/>
          </a:p>
        </p:txBody>
      </p:sp>
      <p:sp>
        <p:nvSpPr>
          <p:cNvPr id="6" name="TextBox 5"/>
          <p:cNvSpPr txBox="1"/>
          <p:nvPr/>
        </p:nvSpPr>
        <p:spPr>
          <a:xfrm>
            <a:off x="152400" y="238780"/>
            <a:ext cx="8915400" cy="523220"/>
          </a:xfrm>
          <a:prstGeom prst="rect">
            <a:avLst/>
          </a:prstGeom>
          <a:noFill/>
        </p:spPr>
        <p:txBody>
          <a:bodyPr wrap="square" rtlCol="0">
            <a:spAutoFit/>
          </a:bodyPr>
          <a:lstStyle/>
          <a:p>
            <a:r>
              <a:rPr lang="en-US" sz="2800" smtClean="0">
                <a:solidFill>
                  <a:srgbClr val="FFFF00"/>
                </a:solidFill>
              </a:rPr>
              <a:t>Chương 1: Giới thiệu về hệ thống nhúng</a:t>
            </a:r>
            <a:endParaRPr lang="en-US" sz="2800">
              <a:solidFill>
                <a:srgbClr val="FFFF00"/>
              </a:solidFill>
            </a:endParaRPr>
          </a:p>
        </p:txBody>
      </p:sp>
    </p:spTree>
    <p:extLst>
      <p:ext uri="{BB962C8B-B14F-4D97-AF65-F5344CB8AC3E}">
        <p14:creationId xmlns:p14="http://schemas.microsoft.com/office/powerpoint/2010/main" val="372195830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457200"/>
            <a:ext cx="6477000" cy="868363"/>
          </a:xfrm>
        </p:spPr>
        <p:txBody>
          <a:bodyPr/>
          <a:lstStyle/>
          <a:p>
            <a:pPr marL="457200" indent="-457200">
              <a:spcBef>
                <a:spcPct val="50000"/>
              </a:spcBef>
            </a:pPr>
            <a:r>
              <a:rPr lang="en-US" sz="2400" smtClean="0">
                <a:cs typeface="Arial" charset="0"/>
              </a:rPr>
              <a:t>3. Đặc điểm của các hệ </a:t>
            </a:r>
            <a:r>
              <a:rPr lang="en-US" sz="2400">
                <a:cs typeface="Arial" charset="0"/>
              </a:rPr>
              <a:t>thống nhúng    </a:t>
            </a:r>
          </a:p>
        </p:txBody>
      </p:sp>
      <p:sp>
        <p:nvSpPr>
          <p:cNvPr id="8195" name="Rectangle 3"/>
          <p:cNvSpPr>
            <a:spLocks noGrp="1" noChangeArrowheads="1"/>
          </p:cNvSpPr>
          <p:nvPr>
            <p:ph type="body" sz="half" idx="1"/>
          </p:nvPr>
        </p:nvSpPr>
        <p:spPr>
          <a:xfrm>
            <a:off x="152400" y="1219200"/>
            <a:ext cx="8763000" cy="5257800"/>
          </a:xfrm>
        </p:spPr>
        <p:txBody>
          <a:bodyPr/>
          <a:lstStyle/>
          <a:p>
            <a:pPr>
              <a:buFont typeface="Wingdings" pitchFamily="2" charset="2"/>
              <a:buChar char="v"/>
            </a:pPr>
            <a:r>
              <a:rPr lang="en-US" sz="2000" b="1"/>
              <a:t>Các </a:t>
            </a:r>
            <a:r>
              <a:rPr lang="en-US" sz="2000" b="1" smtClean="0"/>
              <a:t>đặc điểm </a:t>
            </a:r>
            <a:r>
              <a:rPr lang="en-US" sz="2000" b="1" smtClean="0"/>
              <a:t>khác</a:t>
            </a:r>
            <a:endParaRPr lang="en-US" sz="2000" b="1" smtClean="0"/>
          </a:p>
          <a:p>
            <a:pPr algn="just"/>
            <a:r>
              <a:rPr lang="vi-VN" sz="2000" smtClean="0"/>
              <a:t>Các </a:t>
            </a:r>
            <a:r>
              <a:rPr lang="vi-VN" sz="2000"/>
              <a:t>hệ thống nhúng thường nằm trong các cỗ máy được kỳ vọng là sẽ chạy hàng năm trời liên tục mà không bị lỗi hoặc có thể khôi phục hệ thống khi gặp lỗi. Vì thế, các phần mềm hệ thống nhúng được phát triển và kiểm thử một cách cẩn thận hơn là phần mềm cho máy tính cá nhân. </a:t>
            </a:r>
            <a:endParaRPr lang="vi-VN" sz="2000" smtClean="0"/>
          </a:p>
          <a:p>
            <a:pPr algn="just"/>
            <a:r>
              <a:rPr lang="vi-VN" sz="2000" smtClean="0"/>
              <a:t>Hệ thống </a:t>
            </a:r>
            <a:r>
              <a:rPr lang="en-US" sz="2000" smtClean="0"/>
              <a:t>nhúng </a:t>
            </a:r>
            <a:r>
              <a:rPr lang="vi-VN" sz="2000" smtClean="0"/>
              <a:t>không thể ngừng để sửa chữa một cách an toàn, ví dụ như ở các hệ thống không gian, hệ thống dây cáp dưới đáy biển, các đèn hiệu dẫn đường,… Giải pháp đưa ra là chuyển sang sử dụng các hệ thống con dự trữ hoặc các phần mềm cung cấp một phần chức năng. </a:t>
            </a:r>
          </a:p>
          <a:p>
            <a:pPr algn="just"/>
            <a:r>
              <a:rPr lang="vi-VN" sz="2000" smtClean="0"/>
              <a:t>Hệ thống</a:t>
            </a:r>
            <a:r>
              <a:rPr lang="en-US" sz="2000" smtClean="0"/>
              <a:t> nhúng</a:t>
            </a:r>
            <a:r>
              <a:rPr lang="vi-VN" sz="2000" smtClean="0"/>
              <a:t> </a:t>
            </a:r>
            <a:r>
              <a:rPr lang="vi-VN" sz="2000"/>
              <a:t>phải được chạy liên tục vì tính an toàn, ví dụ như các thiết bị dẫn đường máy bay, thiết bị kiểm soát độ an toàn trong các nhà máy hóa chất</a:t>
            </a:r>
            <a:r>
              <a:rPr lang="vi-VN" sz="2000" smtClean="0"/>
              <a:t>,…</a:t>
            </a:r>
            <a:r>
              <a:rPr lang="en-US" sz="2000" smtClean="0"/>
              <a:t> Vì vậy nếu hệ thống gặp sự cố thì g</a:t>
            </a:r>
            <a:r>
              <a:rPr lang="vi-VN" sz="2000" smtClean="0"/>
              <a:t>iải </a:t>
            </a:r>
            <a:r>
              <a:rPr lang="vi-VN" sz="2000"/>
              <a:t>pháp đưa ra là lựa chọn backup hệ thống. </a:t>
            </a:r>
          </a:p>
          <a:p>
            <a:pPr algn="just"/>
            <a:r>
              <a:rPr lang="vi-VN" sz="2000" smtClean="0"/>
              <a:t>Nếu </a:t>
            </a:r>
            <a:r>
              <a:rPr lang="vi-VN" sz="2000"/>
              <a:t>hệ thống </a:t>
            </a:r>
            <a:r>
              <a:rPr lang="en-US" sz="2000" smtClean="0"/>
              <a:t>nhúng </a:t>
            </a:r>
            <a:r>
              <a:rPr lang="vi-VN" sz="2000" smtClean="0"/>
              <a:t>ngừng </a:t>
            </a:r>
            <a:r>
              <a:rPr lang="vi-VN" sz="2000"/>
              <a:t>hoạt động sẽ gây tổn thất rất nhiều tiền của ví dụ như các dịch vụ buôn bán tự động, hệ thống chuyển tiền, hệ thống kiểm soát trong các nhà máy … </a:t>
            </a:r>
          </a:p>
          <a:p>
            <a:pPr marL="0" indent="0" algn="just">
              <a:buNone/>
            </a:pPr>
            <a:r>
              <a:rPr lang="en-US" sz="1800" smtClean="0"/>
              <a:t> </a:t>
            </a:r>
          </a:p>
          <a:p>
            <a:pPr marL="0" indent="0" algn="just">
              <a:buNone/>
            </a:pPr>
            <a:endParaRPr lang="en-US" sz="1400" b="1">
              <a:solidFill>
                <a:srgbClr val="002060"/>
              </a:solidFill>
              <a:latin typeface="Times New Roman" pitchFamily="18" charset="0"/>
              <a:cs typeface="Times New Roman" pitchFamily="18" charset="0"/>
            </a:endParaRPr>
          </a:p>
        </p:txBody>
      </p:sp>
      <p:sp>
        <p:nvSpPr>
          <p:cNvPr id="2" name="Footer Placeholder 1"/>
          <p:cNvSpPr>
            <a:spLocks noGrp="1"/>
          </p:cNvSpPr>
          <p:nvPr>
            <p:ph type="ftr" sz="quarter" idx="11"/>
          </p:nvPr>
        </p:nvSpPr>
        <p:spPr>
          <a:xfrm>
            <a:off x="4830763" y="6553200"/>
            <a:ext cx="2311400" cy="290512"/>
          </a:xfrm>
        </p:spPr>
        <p:txBody>
          <a:bodyPr/>
          <a:lstStyle/>
          <a:p>
            <a:r>
              <a:rPr lang="en-US" smtClean="0"/>
              <a:t>GV: Trần Việt Khánh</a:t>
            </a:r>
            <a:endParaRPr lang="en-US"/>
          </a:p>
        </p:txBody>
      </p:sp>
      <p:sp>
        <p:nvSpPr>
          <p:cNvPr id="3" name="Slide Number Placeholder 2"/>
          <p:cNvSpPr>
            <a:spLocks noGrp="1"/>
          </p:cNvSpPr>
          <p:nvPr>
            <p:ph type="sldNum" sz="quarter" idx="12"/>
          </p:nvPr>
        </p:nvSpPr>
        <p:spPr/>
        <p:txBody>
          <a:bodyPr/>
          <a:lstStyle/>
          <a:p>
            <a:fld id="{6000D101-AD16-4FBD-8EDD-A12EE12F67D8}" type="slidenum">
              <a:rPr lang="en-US" smtClean="0"/>
              <a:pPr/>
              <a:t>13</a:t>
            </a:fld>
            <a:endParaRPr lang="en-US"/>
          </a:p>
        </p:txBody>
      </p:sp>
      <p:sp>
        <p:nvSpPr>
          <p:cNvPr id="6" name="TextBox 5"/>
          <p:cNvSpPr txBox="1"/>
          <p:nvPr/>
        </p:nvSpPr>
        <p:spPr>
          <a:xfrm>
            <a:off x="152400" y="238780"/>
            <a:ext cx="8915400" cy="523220"/>
          </a:xfrm>
          <a:prstGeom prst="rect">
            <a:avLst/>
          </a:prstGeom>
          <a:noFill/>
        </p:spPr>
        <p:txBody>
          <a:bodyPr wrap="square" rtlCol="0">
            <a:spAutoFit/>
          </a:bodyPr>
          <a:lstStyle/>
          <a:p>
            <a:r>
              <a:rPr lang="en-US" sz="2800" smtClean="0">
                <a:solidFill>
                  <a:srgbClr val="FFFF00"/>
                </a:solidFill>
              </a:rPr>
              <a:t>Chương 1: Giới thiệu về hệ thống nhúng</a:t>
            </a:r>
            <a:endParaRPr lang="en-US" sz="2800">
              <a:solidFill>
                <a:srgbClr val="FFFF00"/>
              </a:solidFill>
            </a:endParaRPr>
          </a:p>
        </p:txBody>
      </p:sp>
    </p:spTree>
    <p:extLst>
      <p:ext uri="{BB962C8B-B14F-4D97-AF65-F5344CB8AC3E}">
        <p14:creationId xmlns:p14="http://schemas.microsoft.com/office/powerpoint/2010/main" val="1251290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animEffect transition="in" filter="diamond(in)">
                                      <p:cBhvr>
                                        <p:cTn id="7" dur="500"/>
                                        <p:tgtEl>
                                          <p:spTgt spid="819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8195">
                                            <p:txEl>
                                              <p:pRg st="1" end="1"/>
                                            </p:txEl>
                                          </p:spTgt>
                                        </p:tgtEl>
                                        <p:attrNameLst>
                                          <p:attrName>style.visibility</p:attrName>
                                        </p:attrNameLst>
                                      </p:cBhvr>
                                      <p:to>
                                        <p:strVal val="visible"/>
                                      </p:to>
                                    </p:set>
                                    <p:anim calcmode="lin" valueType="num">
                                      <p:cBhvr additive="base">
                                        <p:cTn id="12" dur="500" fill="hold"/>
                                        <p:tgtEl>
                                          <p:spTgt spid="8195">
                                            <p:txEl>
                                              <p:pRg st="1" end="1"/>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819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2" fill="hold" nodeType="clickEffect">
                                  <p:stCondLst>
                                    <p:cond delay="0"/>
                                  </p:stCondLst>
                                  <p:childTnLst>
                                    <p:set>
                                      <p:cBhvr>
                                        <p:cTn id="17" dur="1" fill="hold">
                                          <p:stCondLst>
                                            <p:cond delay="0"/>
                                          </p:stCondLst>
                                        </p:cTn>
                                        <p:tgtEl>
                                          <p:spTgt spid="8195">
                                            <p:txEl>
                                              <p:pRg st="2" end="2"/>
                                            </p:txEl>
                                          </p:spTgt>
                                        </p:tgtEl>
                                        <p:attrNameLst>
                                          <p:attrName>style.visibility</p:attrName>
                                        </p:attrNameLst>
                                      </p:cBhvr>
                                      <p:to>
                                        <p:strVal val="visible"/>
                                      </p:to>
                                    </p:set>
                                    <p:anim calcmode="lin" valueType="num">
                                      <p:cBhvr additive="base">
                                        <p:cTn id="18" dur="500" fill="hold"/>
                                        <p:tgtEl>
                                          <p:spTgt spid="8195">
                                            <p:txEl>
                                              <p:pRg st="2" end="2"/>
                                            </p:txEl>
                                          </p:spTgt>
                                        </p:tgtEl>
                                        <p:attrNameLst>
                                          <p:attrName>ppt_x</p:attrName>
                                        </p:attrNameLst>
                                      </p:cBhvr>
                                      <p:tavLst>
                                        <p:tav tm="0">
                                          <p:val>
                                            <p:strVal val="1+#ppt_w/2"/>
                                          </p:val>
                                        </p:tav>
                                        <p:tav tm="100000">
                                          <p:val>
                                            <p:strVal val="#ppt_x"/>
                                          </p:val>
                                        </p:tav>
                                      </p:tavLst>
                                    </p:anim>
                                    <p:anim calcmode="lin" valueType="num">
                                      <p:cBhvr additive="base">
                                        <p:cTn id="19" dur="500" fill="hold"/>
                                        <p:tgtEl>
                                          <p:spTgt spid="8195">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8195">
                                            <p:txEl>
                                              <p:pRg st="3" end="3"/>
                                            </p:txEl>
                                          </p:spTgt>
                                        </p:tgtEl>
                                        <p:attrNameLst>
                                          <p:attrName>style.visibility</p:attrName>
                                        </p:attrNameLst>
                                      </p:cBhvr>
                                      <p:to>
                                        <p:strVal val="visible"/>
                                      </p:to>
                                    </p:set>
                                    <p:anim calcmode="lin" valueType="num">
                                      <p:cBhvr additive="base">
                                        <p:cTn id="24" dur="500" fill="hold"/>
                                        <p:tgtEl>
                                          <p:spTgt spid="8195">
                                            <p:txEl>
                                              <p:pRg st="3" end="3"/>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819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1" fill="hold" nodeType="clickEffect">
                                  <p:stCondLst>
                                    <p:cond delay="0"/>
                                  </p:stCondLst>
                                  <p:childTnLst>
                                    <p:set>
                                      <p:cBhvr>
                                        <p:cTn id="29" dur="1" fill="hold">
                                          <p:stCondLst>
                                            <p:cond delay="0"/>
                                          </p:stCondLst>
                                        </p:cTn>
                                        <p:tgtEl>
                                          <p:spTgt spid="8195">
                                            <p:txEl>
                                              <p:pRg st="4" end="4"/>
                                            </p:txEl>
                                          </p:spTgt>
                                        </p:tgtEl>
                                        <p:attrNameLst>
                                          <p:attrName>style.visibility</p:attrName>
                                        </p:attrNameLst>
                                      </p:cBhvr>
                                      <p:to>
                                        <p:strVal val="visible"/>
                                      </p:to>
                                    </p:set>
                                    <p:anim calcmode="lin" valueType="num">
                                      <p:cBhvr additive="base">
                                        <p:cTn id="30" dur="500" fill="hold"/>
                                        <p:tgtEl>
                                          <p:spTgt spid="8195">
                                            <p:txEl>
                                              <p:pRg st="4" end="4"/>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8195">
                                            <p:txEl>
                                              <p:pRg st="4" end="4"/>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457200"/>
            <a:ext cx="6477000" cy="868363"/>
          </a:xfrm>
        </p:spPr>
        <p:txBody>
          <a:bodyPr/>
          <a:lstStyle/>
          <a:p>
            <a:pPr marL="457200" indent="-457200">
              <a:spcBef>
                <a:spcPct val="50000"/>
              </a:spcBef>
            </a:pPr>
            <a:r>
              <a:rPr lang="en-US" sz="2400" smtClean="0">
                <a:cs typeface="Arial" charset="0"/>
              </a:rPr>
              <a:t>3. Đặc điểm của các hệ </a:t>
            </a:r>
            <a:r>
              <a:rPr lang="en-US" sz="2400">
                <a:cs typeface="Arial" charset="0"/>
              </a:rPr>
              <a:t>thống nhúng    </a:t>
            </a:r>
          </a:p>
        </p:txBody>
      </p:sp>
      <p:sp>
        <p:nvSpPr>
          <p:cNvPr id="8195" name="Rectangle 3"/>
          <p:cNvSpPr>
            <a:spLocks noGrp="1" noChangeArrowheads="1"/>
          </p:cNvSpPr>
          <p:nvPr>
            <p:ph type="body" sz="half" idx="1"/>
          </p:nvPr>
        </p:nvSpPr>
        <p:spPr>
          <a:xfrm>
            <a:off x="304800" y="1219200"/>
            <a:ext cx="8534400" cy="5257800"/>
          </a:xfrm>
        </p:spPr>
        <p:txBody>
          <a:bodyPr/>
          <a:lstStyle/>
          <a:p>
            <a:pPr>
              <a:buFont typeface="Wingdings" pitchFamily="2" charset="2"/>
              <a:buChar char="v"/>
            </a:pPr>
            <a:r>
              <a:rPr lang="en-US" sz="2000" b="1" smtClean="0"/>
              <a:t>Xu thế phát triển các hệ thống nhúng ngày nay</a:t>
            </a:r>
            <a:r>
              <a:rPr lang="en-US" sz="2000" b="1" smtClean="0"/>
              <a:t>:</a:t>
            </a:r>
            <a:endParaRPr lang="en-US" sz="2000" smtClean="0"/>
          </a:p>
          <a:p>
            <a:pPr algn="just"/>
            <a:r>
              <a:rPr lang="vi-VN" sz="2000" smtClean="0"/>
              <a:t>Các </a:t>
            </a:r>
            <a:r>
              <a:rPr lang="vi-VN" sz="2000"/>
              <a:t>hệ </a:t>
            </a:r>
            <a:r>
              <a:rPr lang="en-US" sz="2000" smtClean="0"/>
              <a:t>thống </a:t>
            </a:r>
            <a:r>
              <a:rPr lang="vi-VN" sz="2000" smtClean="0"/>
              <a:t>nhúng </a:t>
            </a:r>
            <a:r>
              <a:rPr lang="vi-VN" sz="2000"/>
              <a:t>ngày càng phức tạp hơn đáp ứng các yêu cầu khắt khe về thời gian thực, </a:t>
            </a:r>
            <a:r>
              <a:rPr lang="vi-VN" sz="2000" smtClean="0"/>
              <a:t>tiêu</a:t>
            </a:r>
            <a:r>
              <a:rPr lang="en-US" sz="2000" smtClean="0"/>
              <a:t> tốn</a:t>
            </a:r>
            <a:r>
              <a:rPr lang="vi-VN" sz="2000" smtClean="0"/>
              <a:t> </a:t>
            </a:r>
            <a:r>
              <a:rPr lang="vi-VN" sz="2000"/>
              <a:t>ít năng lượng và hoạt động tin cậy ổn định hơn</a:t>
            </a:r>
            <a:r>
              <a:rPr lang="vi-VN" sz="2000" smtClean="0"/>
              <a:t>.</a:t>
            </a:r>
            <a:endParaRPr lang="en-US" sz="2000" smtClean="0"/>
          </a:p>
          <a:p>
            <a:pPr marL="0" indent="0" algn="just">
              <a:buNone/>
            </a:pPr>
            <a:endParaRPr lang="vi-VN" sz="1050" smtClean="0"/>
          </a:p>
          <a:p>
            <a:pPr algn="just"/>
            <a:r>
              <a:rPr lang="vi-VN" sz="2000" smtClean="0"/>
              <a:t>Các </a:t>
            </a:r>
            <a:r>
              <a:rPr lang="vi-VN" sz="2000"/>
              <a:t>hệ </a:t>
            </a:r>
            <a:r>
              <a:rPr lang="en-US" sz="2000" smtClean="0"/>
              <a:t>thống </a:t>
            </a:r>
            <a:r>
              <a:rPr lang="vi-VN" sz="2000" smtClean="0"/>
              <a:t>nhúng </a:t>
            </a:r>
            <a:r>
              <a:rPr lang="vi-VN" sz="2000"/>
              <a:t>ngày càng có độ mềm dẻo cao đáp ứng các yêu cầu nhanh chóng đưa sản phẩm ra thương trường, có khả năng bảo trì từ xa, có tính cá nhân cao</a:t>
            </a:r>
            <a:r>
              <a:rPr lang="vi-VN" sz="2000" smtClean="0"/>
              <a:t>.</a:t>
            </a:r>
            <a:endParaRPr lang="en-US" sz="2000" smtClean="0"/>
          </a:p>
          <a:p>
            <a:pPr marL="0" indent="0" algn="just">
              <a:buNone/>
            </a:pPr>
            <a:endParaRPr lang="vi-VN" sz="1050"/>
          </a:p>
          <a:p>
            <a:pPr algn="just"/>
            <a:r>
              <a:rPr lang="vi-VN" sz="2000" smtClean="0"/>
              <a:t>Các </a:t>
            </a:r>
            <a:r>
              <a:rPr lang="vi-VN" sz="2000"/>
              <a:t>hệ </a:t>
            </a:r>
            <a:r>
              <a:rPr lang="en-US" sz="2000" smtClean="0"/>
              <a:t>thống </a:t>
            </a:r>
            <a:r>
              <a:rPr lang="vi-VN" sz="2000" smtClean="0"/>
              <a:t>nhúng </a:t>
            </a:r>
            <a:r>
              <a:rPr lang="vi-VN" sz="2000"/>
              <a:t>ngày càng có khả năng hội thoại cao, có khả năng kết nối mạng và hội thoại với người sử dụng</a:t>
            </a:r>
            <a:r>
              <a:rPr lang="vi-VN" sz="2000" smtClean="0"/>
              <a:t>.</a:t>
            </a:r>
            <a:endParaRPr lang="en-US" sz="2000" smtClean="0"/>
          </a:p>
          <a:p>
            <a:pPr marL="0" indent="0" algn="just">
              <a:buNone/>
            </a:pPr>
            <a:endParaRPr lang="vi-VN" sz="1050"/>
          </a:p>
          <a:p>
            <a:pPr algn="just"/>
            <a:r>
              <a:rPr lang="vi-VN" sz="2000" smtClean="0"/>
              <a:t>Các </a:t>
            </a:r>
            <a:r>
              <a:rPr lang="vi-VN" sz="2000"/>
              <a:t>hệ nhúng ngày càng có khả năng tiếp nhận năng lượng từ nhiều nguồn khác nhau (ánh sáng, rung động, điện từ trường</a:t>
            </a:r>
            <a:r>
              <a:rPr lang="vi-VN" sz="2000" smtClean="0"/>
              <a:t>,….) </a:t>
            </a:r>
            <a:r>
              <a:rPr lang="vi-VN" sz="2000"/>
              <a:t>để tạo nên các hệ thống tự </a:t>
            </a:r>
            <a:r>
              <a:rPr lang="en-US" sz="2000" smtClean="0"/>
              <a:t>động </a:t>
            </a:r>
            <a:r>
              <a:rPr lang="vi-VN" sz="2000" smtClean="0"/>
              <a:t>tiếp </a:t>
            </a:r>
            <a:r>
              <a:rPr lang="vi-VN" sz="2000"/>
              <a:t>nhận năng lượng trong quá trình hoạt động.</a:t>
            </a:r>
          </a:p>
          <a:p>
            <a:pPr marL="0" indent="0" algn="just">
              <a:buNone/>
            </a:pPr>
            <a:r>
              <a:rPr lang="en-US" sz="1800" smtClean="0"/>
              <a:t> </a:t>
            </a:r>
          </a:p>
          <a:p>
            <a:pPr marL="0" indent="0" algn="just">
              <a:buNone/>
            </a:pPr>
            <a:endParaRPr lang="en-US" sz="1400" b="1">
              <a:solidFill>
                <a:srgbClr val="002060"/>
              </a:solidFill>
              <a:latin typeface="Times New Roman" pitchFamily="18" charset="0"/>
              <a:cs typeface="Times New Roman" pitchFamily="18" charset="0"/>
            </a:endParaRPr>
          </a:p>
        </p:txBody>
      </p:sp>
      <p:sp>
        <p:nvSpPr>
          <p:cNvPr id="2" name="Footer Placeholder 1"/>
          <p:cNvSpPr>
            <a:spLocks noGrp="1"/>
          </p:cNvSpPr>
          <p:nvPr>
            <p:ph type="ftr" sz="quarter" idx="11"/>
          </p:nvPr>
        </p:nvSpPr>
        <p:spPr>
          <a:xfrm>
            <a:off x="4830763" y="6553200"/>
            <a:ext cx="2311400" cy="290512"/>
          </a:xfrm>
        </p:spPr>
        <p:txBody>
          <a:bodyPr/>
          <a:lstStyle/>
          <a:p>
            <a:r>
              <a:rPr lang="en-US" smtClean="0"/>
              <a:t>GV: Trần Việt Khánh</a:t>
            </a:r>
            <a:endParaRPr lang="en-US"/>
          </a:p>
        </p:txBody>
      </p:sp>
      <p:sp>
        <p:nvSpPr>
          <p:cNvPr id="3" name="Slide Number Placeholder 2"/>
          <p:cNvSpPr>
            <a:spLocks noGrp="1"/>
          </p:cNvSpPr>
          <p:nvPr>
            <p:ph type="sldNum" sz="quarter" idx="12"/>
          </p:nvPr>
        </p:nvSpPr>
        <p:spPr/>
        <p:txBody>
          <a:bodyPr/>
          <a:lstStyle/>
          <a:p>
            <a:fld id="{6000D101-AD16-4FBD-8EDD-A12EE12F67D8}" type="slidenum">
              <a:rPr lang="en-US" smtClean="0"/>
              <a:pPr/>
              <a:t>14</a:t>
            </a:fld>
            <a:endParaRPr lang="en-US"/>
          </a:p>
        </p:txBody>
      </p:sp>
      <p:sp>
        <p:nvSpPr>
          <p:cNvPr id="6" name="TextBox 5"/>
          <p:cNvSpPr txBox="1"/>
          <p:nvPr/>
        </p:nvSpPr>
        <p:spPr>
          <a:xfrm>
            <a:off x="152400" y="238780"/>
            <a:ext cx="8915400" cy="523220"/>
          </a:xfrm>
          <a:prstGeom prst="rect">
            <a:avLst/>
          </a:prstGeom>
          <a:noFill/>
        </p:spPr>
        <p:txBody>
          <a:bodyPr wrap="square" rtlCol="0">
            <a:spAutoFit/>
          </a:bodyPr>
          <a:lstStyle/>
          <a:p>
            <a:r>
              <a:rPr lang="en-US" sz="2800" smtClean="0">
                <a:solidFill>
                  <a:srgbClr val="FFFF00"/>
                </a:solidFill>
              </a:rPr>
              <a:t>Chương 1: Giới thiệu về hệ thống nhúng</a:t>
            </a:r>
            <a:endParaRPr lang="en-US" sz="2800">
              <a:solidFill>
                <a:srgbClr val="FFFF00"/>
              </a:solidFill>
            </a:endParaRPr>
          </a:p>
        </p:txBody>
      </p:sp>
    </p:spTree>
    <p:extLst>
      <p:ext uri="{BB962C8B-B14F-4D97-AF65-F5344CB8AC3E}">
        <p14:creationId xmlns:p14="http://schemas.microsoft.com/office/powerpoint/2010/main" val="376908664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457200"/>
            <a:ext cx="6477000" cy="868363"/>
          </a:xfrm>
        </p:spPr>
        <p:txBody>
          <a:bodyPr/>
          <a:lstStyle/>
          <a:p>
            <a:pPr marL="457200" indent="-457200">
              <a:spcBef>
                <a:spcPct val="50000"/>
              </a:spcBef>
            </a:pPr>
            <a:r>
              <a:rPr lang="en-US" sz="2400" smtClean="0">
                <a:cs typeface="Arial" charset="0"/>
              </a:rPr>
              <a:t>3. </a:t>
            </a:r>
            <a:r>
              <a:rPr lang="en-US" sz="2400" smtClean="0"/>
              <a:t>Câu hỏi &amp; bài tập</a:t>
            </a:r>
            <a:endParaRPr lang="en-US" sz="2400">
              <a:cs typeface="Arial" charset="0"/>
            </a:endParaRPr>
          </a:p>
        </p:txBody>
      </p:sp>
      <p:sp>
        <p:nvSpPr>
          <p:cNvPr id="2" name="Footer Placeholder 1"/>
          <p:cNvSpPr>
            <a:spLocks noGrp="1"/>
          </p:cNvSpPr>
          <p:nvPr>
            <p:ph type="ftr" sz="quarter" idx="11"/>
          </p:nvPr>
        </p:nvSpPr>
        <p:spPr>
          <a:xfrm>
            <a:off x="4830763" y="6553200"/>
            <a:ext cx="2311400" cy="290512"/>
          </a:xfrm>
        </p:spPr>
        <p:txBody>
          <a:bodyPr/>
          <a:lstStyle/>
          <a:p>
            <a:r>
              <a:rPr lang="en-US" smtClean="0"/>
              <a:t>GV: Trần Việt Khánh</a:t>
            </a:r>
            <a:endParaRPr lang="en-US"/>
          </a:p>
        </p:txBody>
      </p:sp>
      <p:sp>
        <p:nvSpPr>
          <p:cNvPr id="3" name="Slide Number Placeholder 2"/>
          <p:cNvSpPr>
            <a:spLocks noGrp="1"/>
          </p:cNvSpPr>
          <p:nvPr>
            <p:ph type="sldNum" sz="quarter" idx="12"/>
          </p:nvPr>
        </p:nvSpPr>
        <p:spPr/>
        <p:txBody>
          <a:bodyPr/>
          <a:lstStyle/>
          <a:p>
            <a:fld id="{6000D101-AD16-4FBD-8EDD-A12EE12F67D8}" type="slidenum">
              <a:rPr lang="en-US" smtClean="0"/>
              <a:pPr/>
              <a:t>15</a:t>
            </a:fld>
            <a:endParaRPr lang="en-US"/>
          </a:p>
        </p:txBody>
      </p:sp>
      <p:sp>
        <p:nvSpPr>
          <p:cNvPr id="6" name="Text Placeholder 5"/>
          <p:cNvSpPr>
            <a:spLocks noGrp="1"/>
          </p:cNvSpPr>
          <p:nvPr>
            <p:ph type="body" sz="half" idx="1"/>
          </p:nvPr>
        </p:nvSpPr>
        <p:spPr>
          <a:xfrm>
            <a:off x="457200" y="1438275"/>
            <a:ext cx="8229600" cy="4733925"/>
          </a:xfrm>
        </p:spPr>
        <p:txBody>
          <a:bodyPr/>
          <a:lstStyle/>
          <a:p>
            <a:r>
              <a:rPr lang="en-US" sz="4800" smtClean="0"/>
              <a:t>D</a:t>
            </a:r>
            <a:r>
              <a:rPr lang="en-US" sz="4800" smtClean="0">
                <a:solidFill>
                  <a:srgbClr val="333333"/>
                </a:solidFill>
              </a:rPr>
              <a:t>emo</a:t>
            </a:r>
          </a:p>
          <a:p>
            <a:endParaRPr lang="en-US" sz="4000" smtClean="0">
              <a:solidFill>
                <a:srgbClr val="333333"/>
              </a:solidFill>
            </a:endParaRPr>
          </a:p>
          <a:p>
            <a:pPr lvl="1"/>
            <a:r>
              <a:rPr lang="en-US" sz="2400" smtClean="0">
                <a:hlinkClick r:id="rId3" action="ppaction://hlinkfile"/>
              </a:rPr>
              <a:t>Video cài đặt phần mềm mô phỏng hệ thống nhúng</a:t>
            </a:r>
            <a:endParaRPr lang="en-US" sz="2400" smtClean="0"/>
          </a:p>
          <a:p>
            <a:pPr lvl="1"/>
            <a:endParaRPr lang="en-US" sz="2400" smtClean="0"/>
          </a:p>
          <a:p>
            <a:pPr lvl="1"/>
            <a:endParaRPr lang="en-US" sz="2400" smtClean="0"/>
          </a:p>
          <a:p>
            <a:pPr lvl="1"/>
            <a:r>
              <a:rPr lang="en-US" sz="2400" smtClean="0">
                <a:hlinkClick r:id="rId4" action="ppaction://hlinkfile"/>
              </a:rPr>
              <a:t>Video cài đặt IDE Keil C lập trình điều khiển hệ thống nhúng</a:t>
            </a:r>
            <a:endParaRPr lang="en-US" sz="2400"/>
          </a:p>
        </p:txBody>
      </p:sp>
      <p:sp>
        <p:nvSpPr>
          <p:cNvPr id="7" name="TextBox 6"/>
          <p:cNvSpPr txBox="1"/>
          <p:nvPr/>
        </p:nvSpPr>
        <p:spPr>
          <a:xfrm>
            <a:off x="152400" y="238780"/>
            <a:ext cx="8915400" cy="523220"/>
          </a:xfrm>
          <a:prstGeom prst="rect">
            <a:avLst/>
          </a:prstGeom>
          <a:noFill/>
        </p:spPr>
        <p:txBody>
          <a:bodyPr wrap="square" rtlCol="0">
            <a:spAutoFit/>
          </a:bodyPr>
          <a:lstStyle/>
          <a:p>
            <a:r>
              <a:rPr lang="en-US" sz="2800" smtClean="0">
                <a:solidFill>
                  <a:srgbClr val="FFFF00"/>
                </a:solidFill>
              </a:rPr>
              <a:t>Chương 1: Giới thiệu về hệ thống nhúng</a:t>
            </a:r>
            <a:endParaRPr lang="en-US" sz="2800">
              <a:solidFill>
                <a:srgbClr val="FFFF00"/>
              </a:solidFill>
            </a:endParaRPr>
          </a:p>
        </p:txBody>
      </p:sp>
    </p:spTree>
    <p:extLst>
      <p:ext uri="{BB962C8B-B14F-4D97-AF65-F5344CB8AC3E}">
        <p14:creationId xmlns:p14="http://schemas.microsoft.com/office/powerpoint/2010/main" val="376908664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Rectangle 3"/>
          <p:cNvSpPr>
            <a:spLocks noGrp="1" noChangeArrowheads="1"/>
          </p:cNvSpPr>
          <p:nvPr>
            <p:ph type="subTitle" idx="1"/>
          </p:nvPr>
        </p:nvSpPr>
        <p:spPr/>
        <p:txBody>
          <a:bodyPr/>
          <a:lstStyle/>
          <a:p>
            <a:r>
              <a:rPr lang="en-US"/>
              <a:t>www.themegallery.com</a:t>
            </a:r>
          </a:p>
        </p:txBody>
      </p:sp>
      <p:sp>
        <p:nvSpPr>
          <p:cNvPr id="38916" name="Rectangle 4"/>
          <p:cNvSpPr>
            <a:spLocks noGrp="1" noChangeArrowheads="1"/>
          </p:cNvSpPr>
          <p:nvPr>
            <p:ph type="ctrTitle"/>
          </p:nvPr>
        </p:nvSpPr>
        <p:spPr/>
        <p:txBody>
          <a:bodyPr/>
          <a:lstStyle/>
          <a:p>
            <a:r>
              <a:rPr lang="en-US" sz="6000"/>
              <a:t>Thank You!</a:t>
            </a:r>
          </a:p>
        </p:txBody>
      </p:sp>
      <p:sp>
        <p:nvSpPr>
          <p:cNvPr id="2" name="Footer Placeholder 1"/>
          <p:cNvSpPr>
            <a:spLocks noGrp="1"/>
          </p:cNvSpPr>
          <p:nvPr>
            <p:ph type="ftr" sz="quarter" idx="3"/>
          </p:nvPr>
        </p:nvSpPr>
        <p:spPr/>
        <p:txBody>
          <a:bodyPr/>
          <a:lstStyle/>
          <a:p>
            <a:r>
              <a:rPr lang="en-US" smtClean="0"/>
              <a:t>GV: Trần Việt Khánh</a:t>
            </a:r>
            <a:endParaRPr lang="en-US"/>
          </a:p>
        </p:txBody>
      </p:sp>
      <p:sp>
        <p:nvSpPr>
          <p:cNvPr id="3" name="Slide Number Placeholder 2"/>
          <p:cNvSpPr>
            <a:spLocks noGrp="1"/>
          </p:cNvSpPr>
          <p:nvPr>
            <p:ph type="sldNum" sz="quarter" idx="4"/>
          </p:nvPr>
        </p:nvSpPr>
        <p:spPr/>
        <p:txBody>
          <a:bodyPr/>
          <a:lstStyle/>
          <a:p>
            <a:fld id="{0A099D71-8491-4B33-93F4-50FBDB349578}" type="slidenum">
              <a:rPr lang="en-US" smtClean="0"/>
              <a:pPr/>
              <a:t>16</a:t>
            </a:fld>
            <a:endParaRPr 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baigianglaptrinhnhung">
  <a:themeElements>
    <a:clrScheme name="Default Design 3">
      <a:dk1>
        <a:srgbClr val="808080"/>
      </a:dk1>
      <a:lt1>
        <a:srgbClr val="DDE89A"/>
      </a:lt1>
      <a:dk2>
        <a:srgbClr val="329A2A"/>
      </a:dk2>
      <a:lt2>
        <a:srgbClr val="185E25"/>
      </a:lt2>
      <a:accent1>
        <a:srgbClr val="80CB35"/>
      </a:accent1>
      <a:accent2>
        <a:srgbClr val="518CD3"/>
      </a:accent2>
      <a:accent3>
        <a:srgbClr val="ADCAAC"/>
      </a:accent3>
      <a:accent4>
        <a:srgbClr val="BDC683"/>
      </a:accent4>
      <a:accent5>
        <a:srgbClr val="C0E2AE"/>
      </a:accent5>
      <a:accent6>
        <a:srgbClr val="497EBF"/>
      </a:accent6>
      <a:hlink>
        <a:srgbClr val="E15D7C"/>
      </a:hlink>
      <a:folHlink>
        <a:srgbClr val="DB9153"/>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808080"/>
        </a:dk1>
        <a:lt1>
          <a:srgbClr val="EADCC0"/>
        </a:lt1>
        <a:dk2>
          <a:srgbClr val="F97407"/>
        </a:dk2>
        <a:lt2>
          <a:srgbClr val="E65D00"/>
        </a:lt2>
        <a:accent1>
          <a:srgbClr val="FBCF2D"/>
        </a:accent1>
        <a:accent2>
          <a:srgbClr val="5C8CDA"/>
        </a:accent2>
        <a:accent3>
          <a:srgbClr val="FBBCAA"/>
        </a:accent3>
        <a:accent4>
          <a:srgbClr val="C8BCA4"/>
        </a:accent4>
        <a:accent5>
          <a:srgbClr val="FDE4AD"/>
        </a:accent5>
        <a:accent6>
          <a:srgbClr val="537EC5"/>
        </a:accent6>
        <a:hlink>
          <a:srgbClr val="87D242"/>
        </a:hlink>
        <a:folHlink>
          <a:srgbClr val="DA6478"/>
        </a:folHlink>
      </a:clrScheme>
      <a:clrMap bg1="dk2" tx1="lt1" bg2="dk1" tx2="lt2" accent1="accent1" accent2="accent2" accent3="accent3" accent4="accent4" accent5="accent5" accent6="accent6" hlink="hlink" folHlink="folHlink"/>
    </a:extraClrScheme>
    <a:extraClrScheme>
      <a:clrScheme name="Default Design 2">
        <a:dk1>
          <a:srgbClr val="808080"/>
        </a:dk1>
        <a:lt1>
          <a:srgbClr val="9BD3E5"/>
        </a:lt1>
        <a:dk2>
          <a:srgbClr val="357DA9"/>
        </a:dk2>
        <a:lt2>
          <a:srgbClr val="101C56"/>
        </a:lt2>
        <a:accent1>
          <a:srgbClr val="58BECC"/>
        </a:accent1>
        <a:accent2>
          <a:srgbClr val="8A5BDF"/>
        </a:accent2>
        <a:accent3>
          <a:srgbClr val="AEBFD1"/>
        </a:accent3>
        <a:accent4>
          <a:srgbClr val="84B4C3"/>
        </a:accent4>
        <a:accent5>
          <a:srgbClr val="B4DBE2"/>
        </a:accent5>
        <a:accent6>
          <a:srgbClr val="7D52CA"/>
        </a:accent6>
        <a:hlink>
          <a:srgbClr val="6ECC4C"/>
        </a:hlink>
        <a:folHlink>
          <a:srgbClr val="DD693B"/>
        </a:folHlink>
      </a:clrScheme>
      <a:clrMap bg1="dk2" tx1="lt1" bg2="dk1" tx2="lt2" accent1="accent1" accent2="accent2" accent3="accent3" accent4="accent4" accent5="accent5" accent6="accent6" hlink="hlink" folHlink="folHlink"/>
    </a:extraClrScheme>
    <a:extraClrScheme>
      <a:clrScheme name="Default Design 3">
        <a:dk1>
          <a:srgbClr val="808080"/>
        </a:dk1>
        <a:lt1>
          <a:srgbClr val="DDE89A"/>
        </a:lt1>
        <a:dk2>
          <a:srgbClr val="329A2A"/>
        </a:dk2>
        <a:lt2>
          <a:srgbClr val="185E25"/>
        </a:lt2>
        <a:accent1>
          <a:srgbClr val="80CB35"/>
        </a:accent1>
        <a:accent2>
          <a:srgbClr val="518CD3"/>
        </a:accent2>
        <a:accent3>
          <a:srgbClr val="ADCAAC"/>
        </a:accent3>
        <a:accent4>
          <a:srgbClr val="BDC683"/>
        </a:accent4>
        <a:accent5>
          <a:srgbClr val="C0E2AE"/>
        </a:accent5>
        <a:accent6>
          <a:srgbClr val="497EBF"/>
        </a:accent6>
        <a:hlink>
          <a:srgbClr val="E15D7C"/>
        </a:hlink>
        <a:folHlink>
          <a:srgbClr val="DB9153"/>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574TGp_natural_light_ani.potx" id="{DDF4D210-2475-40A5-A718-CAA8F83961FF}" vid="{48ADF561-6F08-41CB-9CB4-8EBE6A06E71B}"/>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baigianglaptrinhnhung</Template>
  <TotalTime>696</TotalTime>
  <Words>2049</Words>
  <Application>Microsoft Office PowerPoint</Application>
  <PresentationFormat>On-screen Show (4:3)</PresentationFormat>
  <Paragraphs>173</Paragraphs>
  <Slides>16</Slides>
  <Notes>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Times New Roman</vt:lpstr>
      <vt:lpstr>Wingdings</vt:lpstr>
      <vt:lpstr>baigianglaptrinhnhung</vt:lpstr>
      <vt:lpstr>Trường Cao Đẳng Lý Tự Trọng TP.HCM Giảng viên : Trần Việt Khánh</vt:lpstr>
      <vt:lpstr>Chương 1: Giới thiệu về hệ thống nhúng</vt:lpstr>
      <vt:lpstr>1. Khái niệm hệ thống nhúng    </vt:lpstr>
      <vt:lpstr>1. Khái niệm hệ thống nhúng    </vt:lpstr>
      <vt:lpstr>1. Khái niệm hệ thống nhúng    </vt:lpstr>
      <vt:lpstr>2. Lịch sử các hệ thống nhúng    </vt:lpstr>
      <vt:lpstr>3. Đặc điểm của các hệ thống nhúng    </vt:lpstr>
      <vt:lpstr>3. Đặc điểm của các hệ thống nhúng    </vt:lpstr>
      <vt:lpstr>3. Đặc điểm của các hệ thống nhúng    </vt:lpstr>
      <vt:lpstr>So sánh Vi xử lý và Vi điều khiển</vt:lpstr>
      <vt:lpstr>3. Đặc điểm của các hệ thống nhúng    </vt:lpstr>
      <vt:lpstr>3. Đặc điểm của các hệ thống nhúng    </vt:lpstr>
      <vt:lpstr>3. Đặc điểm của các hệ thống nhúng    </vt:lpstr>
      <vt:lpstr>3. Đặc điểm của các hệ thống nhúng    </vt:lpstr>
      <vt:lpstr>3. Câu hỏi &amp; bài tập</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Chương 1: Giới thiệu về hệ thống nhúng Chương 2: Hệ điều hành trong các hệ thống nhúng Chương 3: Kỹ thuật lập trình nhúng Chương 4: Lập trình trên ARM Chương 5: Một số định hướng nghiên cứu</dc:title>
  <dc:creator>Khanh</dc:creator>
  <cp:lastModifiedBy>VANBAO</cp:lastModifiedBy>
  <cp:revision>178</cp:revision>
  <dcterms:created xsi:type="dcterms:W3CDTF">2018-09-22T01:59:38Z</dcterms:created>
  <dcterms:modified xsi:type="dcterms:W3CDTF">2020-03-31T01:41:06Z</dcterms:modified>
</cp:coreProperties>
</file>